
<file path=[Content_Types].xml><?xml version="1.0" encoding="utf-8"?>
<Types xmlns="http://schemas.openxmlformats.org/package/2006/content-types">
  <Default Extension="xml" ContentType="application/xml"/>
  <Default Extension="xlsx" ContentType="application/vnd.openxmlformats-officedocument.spreadsheetml.sheet"/>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97" r:id="rId1"/>
  </p:sldMasterIdLst>
  <p:notesMasterIdLst>
    <p:notesMasterId r:id="rId22"/>
  </p:notesMasterIdLst>
  <p:sldIdLst>
    <p:sldId id="256" r:id="rId2"/>
    <p:sldId id="257" r:id="rId3"/>
    <p:sldId id="275" r:id="rId4"/>
    <p:sldId id="309" r:id="rId5"/>
    <p:sldId id="310" r:id="rId6"/>
    <p:sldId id="297" r:id="rId7"/>
    <p:sldId id="304" r:id="rId8"/>
    <p:sldId id="311" r:id="rId9"/>
    <p:sldId id="312" r:id="rId10"/>
    <p:sldId id="306" r:id="rId11"/>
    <p:sldId id="313" r:id="rId12"/>
    <p:sldId id="305" r:id="rId13"/>
    <p:sldId id="279" r:id="rId14"/>
    <p:sldId id="293" r:id="rId15"/>
    <p:sldId id="282" r:id="rId16"/>
    <p:sldId id="286" r:id="rId17"/>
    <p:sldId id="315" r:id="rId18"/>
    <p:sldId id="316" r:id="rId19"/>
    <p:sldId id="317"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5BAC5"/>
    <a:srgbClr val="C8F2F2"/>
    <a:srgbClr val="E6EFB9"/>
    <a:srgbClr val="73FEFF"/>
    <a:srgbClr val="73FD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72" autoAdjust="0"/>
    <p:restoredTop sz="94660"/>
  </p:normalViewPr>
  <p:slideViewPr>
    <p:cSldViewPr snapToGrid="0">
      <p:cViewPr>
        <p:scale>
          <a:sx n="80" d="100"/>
          <a:sy n="80" d="100"/>
        </p:scale>
        <p:origin x="1320" y="9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dLbls>
          <c:showLegendKey val="0"/>
          <c:showVal val="0"/>
          <c:showCatName val="0"/>
          <c:showSerName val="0"/>
          <c:showPercent val="1"/>
          <c:showBubbleSize val="0"/>
          <c:showLeaderLines val="0"/>
        </c:dLbls>
        <c:firstSliceAng val="0"/>
        <c:holeSize val="50"/>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50000"/>
                  <a:lumOff val="50000"/>
                </a:schemeClr>
              </a:solidFill>
              <a:latin typeface="Candara"/>
              <a:ea typeface="+mn-ea"/>
              <a:cs typeface="Candara"/>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US"/>
              <a:t>Country wise FDI flow to India during Financial Year 2018-19 in (US$ million)</a:t>
            </a:r>
          </a:p>
        </c:rich>
      </c:tx>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doughnutChart>
        <c:varyColors val="1"/>
        <c:dLbls>
          <c:showLegendKey val="0"/>
          <c:showVal val="0"/>
          <c:showCatName val="0"/>
          <c:showSerName val="0"/>
          <c:showPercent val="0"/>
          <c:showBubbleSize val="0"/>
          <c:showLeaderLines val="0"/>
        </c:dLbls>
        <c:firstSliceAng val="0"/>
        <c:holeSize val="50"/>
      </c:doughnut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Pt>
            <c:idx val="8"/>
            <c:bubble3D val="0"/>
            <c:spPr>
              <a:solidFill>
                <a:schemeClr val="accent3">
                  <a:lumMod val="60000"/>
                </a:schemeClr>
              </a:solidFill>
              <a:ln w="19050">
                <a:solidFill>
                  <a:schemeClr val="lt1"/>
                </a:solidFill>
              </a:ln>
              <a:effectLst/>
            </c:spPr>
          </c:dPt>
          <c:dPt>
            <c:idx val="9"/>
            <c:bubble3D val="0"/>
            <c:spPr>
              <a:solidFill>
                <a:schemeClr val="accent4">
                  <a:lumMod val="60000"/>
                </a:schemeClr>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Sheet1!$A$2:$A$11</c:f>
              <c:strCache>
                <c:ptCount val="10"/>
                <c:pt idx="0">
                  <c:v>Singapore</c:v>
                </c:pt>
                <c:pt idx="1">
                  <c:v>Mauritius</c:v>
                </c:pt>
                <c:pt idx="2">
                  <c:v>USA</c:v>
                </c:pt>
                <c:pt idx="3">
                  <c:v>Japan</c:v>
                </c:pt>
                <c:pt idx="4">
                  <c:v>Netherlands</c:v>
                </c:pt>
                <c:pt idx="5">
                  <c:v>United Kingdom</c:v>
                </c:pt>
                <c:pt idx="6">
                  <c:v>South Korea</c:v>
                </c:pt>
                <c:pt idx="7">
                  <c:v>Cayman Islands</c:v>
                </c:pt>
                <c:pt idx="8">
                  <c:v>UAE</c:v>
                </c:pt>
                <c:pt idx="9">
                  <c:v>Germany</c:v>
                </c:pt>
              </c:strCache>
            </c:strRef>
          </c:cat>
          <c:val>
            <c:numRef>
              <c:f>Sheet1!$B$2:$B$11</c:f>
              <c:numCache>
                <c:formatCode>#,##0</c:formatCode>
                <c:ptCount val="10"/>
                <c:pt idx="0">
                  <c:v>14632.0</c:v>
                </c:pt>
                <c:pt idx="1">
                  <c:v>6570.0</c:v>
                </c:pt>
                <c:pt idx="2">
                  <c:v>2823.0</c:v>
                </c:pt>
                <c:pt idx="3">
                  <c:v>2745.0</c:v>
                </c:pt>
                <c:pt idx="4">
                  <c:v>2519.0</c:v>
                </c:pt>
                <c:pt idx="5">
                  <c:v>1211.0</c:v>
                </c:pt>
                <c:pt idx="6" formatCode="General">
                  <c:v>982.0</c:v>
                </c:pt>
                <c:pt idx="7" formatCode="General">
                  <c:v>863.0</c:v>
                </c:pt>
                <c:pt idx="8" formatCode="General">
                  <c:v>853.0</c:v>
                </c:pt>
                <c:pt idx="9" formatCode="General">
                  <c:v>817.0</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venir Book" charset="0"/>
                <a:ea typeface="Avenir Book" charset="0"/>
                <a:cs typeface="Avenir Book" charset="0"/>
              </a:defRPr>
            </a:pPr>
            <a:endParaRPr lang="en-US"/>
          </a:p>
        </c:txPr>
      </c:legendEntry>
      <c:layout>
        <c:manualLayout>
          <c:xMode val="edge"/>
          <c:yMode val="edge"/>
          <c:x val="0.722466412401575"/>
          <c:y val="0.107398551356273"/>
          <c:w val="0.255658587598425"/>
          <c:h val="0.72667133817228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venir Book" charset="0"/>
              <a:ea typeface="Avenir Book" charset="0"/>
              <a:cs typeface="Avenir Book"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Sheet1!$A$2:$A$9</c:f>
              <c:strCache>
                <c:ptCount val="8"/>
                <c:pt idx="0">
                  <c:v>Manufacturing</c:v>
                </c:pt>
                <c:pt idx="1">
                  <c:v>Financial Services</c:v>
                </c:pt>
                <c:pt idx="2">
                  <c:v>Communication Services</c:v>
                </c:pt>
                <c:pt idx="3">
                  <c:v>Retail &amp; Wholesale Trade</c:v>
                </c:pt>
                <c:pt idx="4">
                  <c:v>Computer Services</c:v>
                </c:pt>
                <c:pt idx="5">
                  <c:v>Business services</c:v>
                </c:pt>
                <c:pt idx="6">
                  <c:v>Electricity and other energy Generation, Distribution &amp; Transmission</c:v>
                </c:pt>
                <c:pt idx="7">
                  <c:v>Construction</c:v>
                </c:pt>
              </c:strCache>
            </c:strRef>
          </c:cat>
          <c:val>
            <c:numRef>
              <c:f>Sheet1!$B$2:$B$9</c:f>
              <c:numCache>
                <c:formatCode>#,##0</c:formatCode>
                <c:ptCount val="8"/>
                <c:pt idx="0">
                  <c:v>7919.0</c:v>
                </c:pt>
                <c:pt idx="1">
                  <c:v>6372.0</c:v>
                </c:pt>
                <c:pt idx="2">
                  <c:v>5365.0</c:v>
                </c:pt>
                <c:pt idx="3">
                  <c:v>4311.0</c:v>
                </c:pt>
                <c:pt idx="4">
                  <c:v>3453.0</c:v>
                </c:pt>
                <c:pt idx="5">
                  <c:v>2597.0</c:v>
                </c:pt>
                <c:pt idx="6">
                  <c:v>2427.0</c:v>
                </c:pt>
                <c:pt idx="7">
                  <c:v>2009.0</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venir Book" charset="0"/>
              <a:ea typeface="Avenir Book" charset="0"/>
              <a:cs typeface="Avenir Book"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        </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1570414521257"/>
          <c:y val="0.13104248687664"/>
          <c:w val="0.387082837911625"/>
          <c:h val="0.777693774606299"/>
        </c:manualLayout>
      </c:layout>
      <c:doughnut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Lbls>
            <c:dLbl>
              <c:idx val="0"/>
              <c:showLegendKey val="0"/>
              <c:showVal val="1"/>
              <c:showCatName val="0"/>
              <c:showSerName val="0"/>
              <c:showPercent val="0"/>
              <c:showBubbleSize val="0"/>
              <c:extLst>
                <c:ext xmlns:c15="http://schemas.microsoft.com/office/drawing/2012/chart" uri="{CE6537A1-D6FC-4f65-9D91-7224C49458BB}"/>
              </c:extLst>
            </c:dLbl>
            <c:dLbl>
              <c:idx val="1"/>
              <c:showLegendKey val="0"/>
              <c:showVal val="1"/>
              <c:showCatName val="0"/>
              <c:showSerName val="0"/>
              <c:showPercent val="0"/>
              <c:showBubbleSize val="0"/>
              <c:extLst>
                <c:ext xmlns:c15="http://schemas.microsoft.com/office/drawing/2012/chart" uri="{CE6537A1-D6FC-4f65-9D91-7224C49458BB}"/>
              </c:extLst>
            </c:dLbl>
            <c:dLbl>
              <c:idx val="2"/>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dLbl>
              <c:idx val="4"/>
              <c:showLegendKey val="0"/>
              <c:showVal val="1"/>
              <c:showCatName val="0"/>
              <c:showSerName val="0"/>
              <c:showPercent val="0"/>
              <c:showBubbleSize val="0"/>
              <c:extLst>
                <c:ext xmlns:c15="http://schemas.microsoft.com/office/drawing/2012/chart" uri="{CE6537A1-D6FC-4f65-9D91-7224C49458BB}"/>
              </c:extLst>
            </c:dLbl>
            <c:dLbl>
              <c:idx val="5"/>
              <c:showLegendKey val="0"/>
              <c:showVal val="1"/>
              <c:showCatName val="0"/>
              <c:showSerName val="0"/>
              <c:showPercent val="0"/>
              <c:showBubbleSize val="0"/>
              <c:extLst>
                <c:ext xmlns:c15="http://schemas.microsoft.com/office/drawing/2012/chart" uri="{CE6537A1-D6FC-4f65-9D91-7224C49458BB}"/>
              </c:extLst>
            </c:dLbl>
            <c:dLbl>
              <c:idx val="6"/>
              <c:showLegendKey val="0"/>
              <c:showVal val="1"/>
              <c:showCatName val="0"/>
              <c:showSerName val="0"/>
              <c:showPercent val="0"/>
              <c:showBubbleSize val="0"/>
              <c:extLst>
                <c:ext xmlns:c15="http://schemas.microsoft.com/office/drawing/2012/chart" uri="{CE6537A1-D6FC-4f65-9D91-7224C49458BB}"/>
              </c:extLst>
            </c:dLbl>
            <c:dLbl>
              <c:idx val="7"/>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Sheet1!$A$2:$A$9</c:f>
              <c:strCache>
                <c:ptCount val="8"/>
                <c:pt idx="0">
                  <c:v>Automobilie industry</c:v>
                </c:pt>
                <c:pt idx="1">
                  <c:v>Drugs &amp; Pharmaceuticals</c:v>
                </c:pt>
                <c:pt idx="2">
                  <c:v>Chemicals (Other than Fertilizers)</c:v>
                </c:pt>
                <c:pt idx="3">
                  <c:v>Food Processing</c:v>
                </c:pt>
                <c:pt idx="4">
                  <c:v>Electrical Equipments</c:v>
                </c:pt>
                <c:pt idx="5">
                  <c:v>Cement</c:v>
                </c:pt>
                <c:pt idx="6">
                  <c:v>Textiles</c:v>
                </c:pt>
                <c:pt idx="7">
                  <c:v>Electronics</c:v>
                </c:pt>
              </c:strCache>
            </c:strRef>
          </c:cat>
          <c:val>
            <c:numRef>
              <c:f>Sheet1!$B$2:$B$9</c:f>
              <c:numCache>
                <c:formatCode>General</c:formatCode>
                <c:ptCount val="8"/>
                <c:pt idx="0">
                  <c:v>24.0</c:v>
                </c:pt>
                <c:pt idx="1">
                  <c:v>16.0</c:v>
                </c:pt>
                <c:pt idx="2">
                  <c:v>17.0</c:v>
                </c:pt>
                <c:pt idx="3">
                  <c:v>10.0</c:v>
                </c:pt>
                <c:pt idx="4">
                  <c:v>9.0</c:v>
                </c:pt>
                <c:pt idx="5">
                  <c:v>5.0</c:v>
                </c:pt>
                <c:pt idx="6">
                  <c:v>5.0</c:v>
                </c:pt>
                <c:pt idx="7">
                  <c:v>3.0</c:v>
                </c:pt>
              </c:numCache>
            </c:numRef>
          </c:val>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r"/>
      <c:legendEntry>
        <c:idx val="6"/>
        <c:txPr>
          <a:bodyPr rot="0" spcFirstLastPara="1" vertOverflow="ellipsis" vert="horz" wrap="square" anchor="ctr" anchorCtr="1"/>
          <a:lstStyle/>
          <a:p>
            <a:pPr>
              <a:defRPr sz="1400" b="1" i="0" u="none" strike="noStrike" kern="1200" baseline="0">
                <a:ln>
                  <a:noFill/>
                </a:ln>
                <a:pattFill prst="pct5">
                  <a:fgClr>
                    <a:schemeClr val="tx1">
                      <a:lumMod val="65000"/>
                      <a:lumOff val="35000"/>
                    </a:schemeClr>
                  </a:fgClr>
                  <a:bgClr>
                    <a:schemeClr val="bg1"/>
                  </a:bgClr>
                </a:pattFill>
                <a:latin typeface="Avenir Book" charset="0"/>
                <a:ea typeface="Avenir Book" charset="0"/>
                <a:cs typeface="Avenir Book" charset="0"/>
              </a:defRPr>
            </a:pPr>
            <a:endParaRPr lang="en-US"/>
          </a:p>
        </c:txPr>
      </c:legendEntry>
      <c:legendEntry>
        <c:idx val="7"/>
        <c:txPr>
          <a:bodyPr rot="0" spcFirstLastPara="1" vertOverflow="ellipsis" vert="horz" wrap="square" anchor="ctr" anchorCtr="1"/>
          <a:lstStyle/>
          <a:p>
            <a:pPr>
              <a:defRPr sz="1400" b="1" i="0" u="none" strike="noStrike" kern="1200" baseline="0">
                <a:ln>
                  <a:noFill/>
                </a:ln>
                <a:pattFill prst="pct5">
                  <a:fgClr>
                    <a:schemeClr val="tx1">
                      <a:lumMod val="65000"/>
                      <a:lumOff val="35000"/>
                    </a:schemeClr>
                  </a:fgClr>
                  <a:bgClr>
                    <a:schemeClr val="bg1"/>
                  </a:bgClr>
                </a:pattFill>
                <a:latin typeface="Avenir Book" charset="0"/>
                <a:ea typeface="Avenir Book" charset="0"/>
                <a:cs typeface="Avenir Book" charset="0"/>
              </a:defRPr>
            </a:pPr>
            <a:endParaRPr lang="en-US"/>
          </a:p>
        </c:txPr>
      </c:legendEntry>
      <c:layout>
        <c:manualLayout>
          <c:xMode val="edge"/>
          <c:yMode val="edge"/>
          <c:x val="0.685578048693362"/>
          <c:y val="0.0495255085301837"/>
          <c:w val="0.270351957787519"/>
          <c:h val="0.860415846456693"/>
        </c:manualLayout>
      </c:layout>
      <c:overlay val="0"/>
      <c:spPr>
        <a:solidFill>
          <a:schemeClr val="accent1">
            <a:lumMod val="50000"/>
          </a:schemeClr>
        </a:solidFill>
        <a:ln>
          <a:noFill/>
        </a:ln>
        <a:effectLst/>
      </c:spPr>
      <c:txPr>
        <a:bodyPr rot="0" spcFirstLastPara="1" vertOverflow="ellipsis" vert="horz" wrap="square" anchor="ctr" anchorCtr="1"/>
        <a:lstStyle/>
        <a:p>
          <a:pPr>
            <a:defRPr sz="1400" b="1" i="0" u="none" strike="noStrike" kern="1200" baseline="0">
              <a:ln>
                <a:noFill/>
              </a:ln>
              <a:pattFill prst="pct5">
                <a:fgClr>
                  <a:schemeClr val="tx1">
                    <a:lumMod val="65000"/>
                    <a:lumOff val="35000"/>
                  </a:schemeClr>
                </a:fgClr>
                <a:bgClr>
                  <a:schemeClr val="bg1"/>
                </a:bgClr>
              </a:pattFill>
              <a:latin typeface="Avenir Book" charset="0"/>
              <a:ea typeface="Avenir Book" charset="0"/>
              <a:cs typeface="Avenir Book"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7.xml.rels><?xml version="1.0" encoding="UTF-8" standalone="yes"?>
<Relationships xmlns="http://schemas.openxmlformats.org/package/2006/relationships"><Relationship Id="rId1" Type="http://schemas.openxmlformats.org/officeDocument/2006/relationships/image" Target="../media/image4.jpg"/></Relationships>
</file>

<file path=ppt/diagrams/_rels/drawing7.xml.rels><?xml version="1.0" encoding="UTF-8" standalone="yes"?>
<Relationships xmlns="http://schemas.openxmlformats.org/package/2006/relationships"><Relationship Id="rId1" Type="http://schemas.openxmlformats.org/officeDocument/2006/relationships/image" Target="../media/image4.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3A85CB-A641-A643-95AA-6A8E64F27B8B}" type="doc">
      <dgm:prSet loTypeId="urn:microsoft.com/office/officeart/2005/8/layout/lProcess3" loCatId="" qsTypeId="urn:microsoft.com/office/officeart/2005/8/quickstyle/simple4" qsCatId="simple" csTypeId="urn:microsoft.com/office/officeart/2005/8/colors/accent1_2" csCatId="accent1" phldr="1"/>
      <dgm:spPr/>
      <dgm:t>
        <a:bodyPr/>
        <a:lstStyle/>
        <a:p>
          <a:endParaRPr lang="en-US"/>
        </a:p>
      </dgm:t>
    </dgm:pt>
    <dgm:pt modelId="{23789589-F6F6-6742-B03B-03BCD693FE88}">
      <dgm:prSet phldrT="[Text]"/>
      <dgm:spPr>
        <a:gradFill rotWithShape="0">
          <a:gsLst>
            <a:gs pos="0">
              <a:srgbClr val="FFC000"/>
            </a:gs>
            <a:gs pos="100000">
              <a:srgbClr val="FFC000"/>
            </a:gs>
            <a:gs pos="100000">
              <a:schemeClr val="accent1">
                <a:hueOff val="0"/>
                <a:satOff val="0"/>
                <a:lumOff val="0"/>
                <a:alphaOff val="0"/>
                <a:shade val="72000"/>
                <a:satMod val="120000"/>
                <a:lumMod val="100000"/>
              </a:schemeClr>
            </a:gs>
          </a:gsLst>
        </a:gradFill>
      </dgm:spPr>
      <dgm:t>
        <a:bodyPr/>
        <a:lstStyle/>
        <a:p>
          <a:r>
            <a:rPr lang="en-US" dirty="0" smtClean="0">
              <a:latin typeface="Avenir Book" charset="0"/>
              <a:ea typeface="Avenir Book" charset="0"/>
              <a:cs typeface="Avenir Book" charset="0"/>
            </a:rPr>
            <a:t>Automatic Route</a:t>
          </a:r>
        </a:p>
      </dgm:t>
    </dgm:pt>
    <dgm:pt modelId="{25345B00-0990-0C4C-8C9E-5877F98A23C4}" type="parTrans" cxnId="{CBEC9304-2910-CB43-932B-AA2C17F1A1A5}">
      <dgm:prSet/>
      <dgm:spPr/>
      <dgm:t>
        <a:bodyPr/>
        <a:lstStyle/>
        <a:p>
          <a:endParaRPr lang="en-US"/>
        </a:p>
      </dgm:t>
    </dgm:pt>
    <dgm:pt modelId="{C460EC92-F4AA-8A41-84E9-93F9F201F73E}" type="sibTrans" cxnId="{CBEC9304-2910-CB43-932B-AA2C17F1A1A5}">
      <dgm:prSet/>
      <dgm:spPr/>
      <dgm:t>
        <a:bodyPr/>
        <a:lstStyle/>
        <a:p>
          <a:endParaRPr lang="en-US"/>
        </a:p>
      </dgm:t>
    </dgm:pt>
    <dgm:pt modelId="{C10905FB-814D-1548-B5FD-B26457C05613}">
      <dgm:prSet phldrT="[Text]" custT="1"/>
      <dgm:spPr>
        <a:solidFill>
          <a:srgbClr val="55BAC5">
            <a:alpha val="90000"/>
          </a:srgbClr>
        </a:solidFill>
      </dgm:spPr>
      <dgm:t>
        <a:bodyPr/>
        <a:lstStyle/>
        <a:p>
          <a:pPr algn="l"/>
          <a:r>
            <a:rPr lang="en-US" sz="1800" dirty="0" smtClean="0">
              <a:solidFill>
                <a:schemeClr val="bg1"/>
              </a:solidFill>
              <a:latin typeface="Avenir Book" charset="0"/>
              <a:ea typeface="Avenir Book" charset="0"/>
              <a:cs typeface="Avenir Book" charset="0"/>
            </a:rPr>
            <a:t>Sectors in which 100% FDI is freely permitted and no prior government approval is required.</a:t>
          </a:r>
        </a:p>
        <a:p>
          <a:pPr algn="l"/>
          <a:r>
            <a:rPr lang="en-US" sz="1800" dirty="0" smtClean="0">
              <a:solidFill>
                <a:schemeClr val="bg1"/>
              </a:solidFill>
              <a:latin typeface="Avenir Book" charset="0"/>
              <a:ea typeface="Avenir Book" charset="0"/>
              <a:cs typeface="Avenir Book" charset="0"/>
            </a:rPr>
            <a:t>The GOI has placed a significant majority of sectors under the automatic route of Investment</a:t>
          </a:r>
          <a:endParaRPr lang="en-US" sz="1800" dirty="0">
            <a:solidFill>
              <a:schemeClr val="bg1"/>
            </a:solidFill>
            <a:latin typeface="Avenir Book" charset="0"/>
            <a:ea typeface="Avenir Book" charset="0"/>
            <a:cs typeface="Avenir Book" charset="0"/>
          </a:endParaRPr>
        </a:p>
      </dgm:t>
    </dgm:pt>
    <dgm:pt modelId="{43CAAC98-7830-5A41-B3EA-F1F2029078A1}" type="parTrans" cxnId="{26EC35D0-1140-E542-BCEE-173AD8EC2C69}">
      <dgm:prSet/>
      <dgm:spPr/>
      <dgm:t>
        <a:bodyPr/>
        <a:lstStyle/>
        <a:p>
          <a:endParaRPr lang="en-US"/>
        </a:p>
      </dgm:t>
    </dgm:pt>
    <dgm:pt modelId="{C780F7E3-C248-804A-8DBB-BA986B0A02FA}" type="sibTrans" cxnId="{26EC35D0-1140-E542-BCEE-173AD8EC2C69}">
      <dgm:prSet/>
      <dgm:spPr/>
      <dgm:t>
        <a:bodyPr/>
        <a:lstStyle/>
        <a:p>
          <a:endParaRPr lang="en-US"/>
        </a:p>
      </dgm:t>
    </dgm:pt>
    <dgm:pt modelId="{1ACF2ABF-902A-2246-A0A9-78CD39988606}">
      <dgm:prSet phldrT="[Text]" custT="1"/>
      <dgm:spPr>
        <a:solidFill>
          <a:srgbClr val="FFC000"/>
        </a:solidFill>
      </dgm:spPr>
      <dgm:t>
        <a:bodyPr/>
        <a:lstStyle/>
        <a:p>
          <a:r>
            <a:rPr lang="en-US" sz="2200" dirty="0" smtClean="0">
              <a:latin typeface="Avenir Book" charset="0"/>
              <a:ea typeface="Avenir Book" charset="0"/>
              <a:cs typeface="Avenir Book" charset="0"/>
            </a:rPr>
            <a:t>Approval Route</a:t>
          </a:r>
          <a:endParaRPr lang="en-US" sz="2200" dirty="0">
            <a:latin typeface="Avenir Book" charset="0"/>
            <a:ea typeface="Avenir Book" charset="0"/>
            <a:cs typeface="Avenir Book" charset="0"/>
          </a:endParaRPr>
        </a:p>
      </dgm:t>
    </dgm:pt>
    <dgm:pt modelId="{8E67CB81-4359-BA49-82D8-2210624184D1}" type="parTrans" cxnId="{2D5E12B5-75EE-AD4C-BDC3-45AE208B45E8}">
      <dgm:prSet/>
      <dgm:spPr/>
      <dgm:t>
        <a:bodyPr/>
        <a:lstStyle/>
        <a:p>
          <a:endParaRPr lang="en-US"/>
        </a:p>
      </dgm:t>
    </dgm:pt>
    <dgm:pt modelId="{BCF3028F-4108-894C-9A4A-6EA024B3C167}" type="sibTrans" cxnId="{2D5E12B5-75EE-AD4C-BDC3-45AE208B45E8}">
      <dgm:prSet/>
      <dgm:spPr/>
      <dgm:t>
        <a:bodyPr/>
        <a:lstStyle/>
        <a:p>
          <a:endParaRPr lang="en-US"/>
        </a:p>
      </dgm:t>
    </dgm:pt>
    <dgm:pt modelId="{790184A9-4420-B248-BC4E-847275C40B1E}">
      <dgm:prSet phldrT="[Text]" custT="1"/>
      <dgm:spPr>
        <a:solidFill>
          <a:srgbClr val="55BAC5">
            <a:alpha val="90000"/>
          </a:srgbClr>
        </a:solidFill>
      </dgm:spPr>
      <dgm:t>
        <a:bodyPr/>
        <a:lstStyle/>
        <a:p>
          <a:pPr algn="l"/>
          <a:r>
            <a:rPr lang="en-US" sz="1800" dirty="0" smtClean="0">
              <a:solidFill>
                <a:schemeClr val="bg1"/>
              </a:solidFill>
              <a:latin typeface="Avenir Book" charset="0"/>
              <a:ea typeface="Avenir Book" charset="0"/>
              <a:cs typeface="Avenir Book" charset="0"/>
            </a:rPr>
            <a:t>Contains the list of sectors for which the automatic route of investment is not available and prior approval from is required </a:t>
          </a:r>
        </a:p>
        <a:p>
          <a:pPr algn="l"/>
          <a:r>
            <a:rPr lang="en-US" sz="1800" dirty="0" smtClean="0">
              <a:solidFill>
                <a:schemeClr val="bg1"/>
              </a:solidFill>
              <a:latin typeface="Avenir Book" charset="0"/>
              <a:ea typeface="Avenir Book" charset="0"/>
              <a:cs typeface="Avenir Book" charset="0"/>
            </a:rPr>
            <a:t>No further clearance from RBI is required in order to receive inward remittances and issue shares to foreign investors </a:t>
          </a:r>
          <a:endParaRPr lang="en-US" sz="1800" dirty="0">
            <a:solidFill>
              <a:schemeClr val="bg1"/>
            </a:solidFill>
            <a:latin typeface="Avenir Book" charset="0"/>
            <a:ea typeface="Avenir Book" charset="0"/>
            <a:cs typeface="Avenir Book" charset="0"/>
          </a:endParaRPr>
        </a:p>
      </dgm:t>
    </dgm:pt>
    <dgm:pt modelId="{84C2BB9C-5D52-0746-9560-F94E33D97263}" type="parTrans" cxnId="{DB907D18-1A09-1C4A-A2FD-5025A27D3F04}">
      <dgm:prSet/>
      <dgm:spPr/>
      <dgm:t>
        <a:bodyPr/>
        <a:lstStyle/>
        <a:p>
          <a:endParaRPr lang="en-US"/>
        </a:p>
      </dgm:t>
    </dgm:pt>
    <dgm:pt modelId="{2E5A1910-B59D-8347-A2A7-6A5A8073B8B9}" type="sibTrans" cxnId="{DB907D18-1A09-1C4A-A2FD-5025A27D3F04}">
      <dgm:prSet/>
      <dgm:spPr/>
      <dgm:t>
        <a:bodyPr/>
        <a:lstStyle/>
        <a:p>
          <a:endParaRPr lang="en-US"/>
        </a:p>
      </dgm:t>
    </dgm:pt>
    <dgm:pt modelId="{8AB08C88-26F2-3846-90E5-CBD51399A601}">
      <dgm:prSet phldrT="[Text]"/>
      <dgm:spPr>
        <a:solidFill>
          <a:srgbClr val="FFC000"/>
        </a:solidFill>
      </dgm:spPr>
      <dgm:t>
        <a:bodyPr/>
        <a:lstStyle/>
        <a:p>
          <a:r>
            <a:rPr lang="en-US" dirty="0" smtClean="0">
              <a:latin typeface="Avenir Book" charset="0"/>
              <a:ea typeface="Avenir Book" charset="0"/>
              <a:cs typeface="Avenir Book" charset="0"/>
            </a:rPr>
            <a:t>Prohibited Activities</a:t>
          </a:r>
          <a:endParaRPr lang="en-US" dirty="0">
            <a:latin typeface="Avenir Book" charset="0"/>
            <a:ea typeface="Avenir Book" charset="0"/>
            <a:cs typeface="Avenir Book" charset="0"/>
          </a:endParaRPr>
        </a:p>
      </dgm:t>
    </dgm:pt>
    <dgm:pt modelId="{336AC0C5-2AA6-8E41-9FD4-DFB78A3C3481}" type="parTrans" cxnId="{7F546C40-685C-EC4D-A5DA-5A448B19626B}">
      <dgm:prSet/>
      <dgm:spPr/>
      <dgm:t>
        <a:bodyPr/>
        <a:lstStyle/>
        <a:p>
          <a:endParaRPr lang="en-US"/>
        </a:p>
      </dgm:t>
    </dgm:pt>
    <dgm:pt modelId="{5BEAF7A6-B0A2-4C43-BD5B-B6BD9E2FC638}" type="sibTrans" cxnId="{7F546C40-685C-EC4D-A5DA-5A448B19626B}">
      <dgm:prSet/>
      <dgm:spPr/>
      <dgm:t>
        <a:bodyPr/>
        <a:lstStyle/>
        <a:p>
          <a:endParaRPr lang="en-US"/>
        </a:p>
      </dgm:t>
    </dgm:pt>
    <dgm:pt modelId="{68E0C905-EF41-AF4C-BE87-8F9FA58F4299}">
      <dgm:prSet phldrT="[Text]" custT="1"/>
      <dgm:spPr>
        <a:solidFill>
          <a:srgbClr val="55BAC5">
            <a:alpha val="90000"/>
          </a:srgbClr>
        </a:solidFill>
      </dgm:spPr>
      <dgm:t>
        <a:bodyPr/>
        <a:lstStyle/>
        <a:p>
          <a:pPr algn="l"/>
          <a:r>
            <a:rPr lang="en-US" sz="1800" dirty="0" smtClean="0">
              <a:solidFill>
                <a:schemeClr val="bg1"/>
              </a:solidFill>
              <a:latin typeface="Avenir Book" charset="0"/>
              <a:ea typeface="Avenir Book" charset="0"/>
              <a:cs typeface="Avenir Book" charset="0"/>
            </a:rPr>
            <a:t>There are some activities, in which foreign investment is prohibited </a:t>
          </a:r>
        </a:p>
        <a:p>
          <a:pPr algn="ctr"/>
          <a:r>
            <a:rPr lang="en-US" sz="1800" dirty="0" smtClean="0">
              <a:solidFill>
                <a:schemeClr val="bg1"/>
              </a:solidFill>
              <a:latin typeface="Avenir Book" charset="0"/>
              <a:ea typeface="Avenir Book" charset="0"/>
              <a:cs typeface="Avenir Book" charset="0"/>
            </a:rPr>
            <a:t>Some examples: Gambling &amp; betting, lotteries, atomic energy, business of Chit funds etc. </a:t>
          </a:r>
          <a:endParaRPr lang="en-US" sz="1800" dirty="0">
            <a:solidFill>
              <a:schemeClr val="bg1"/>
            </a:solidFill>
            <a:latin typeface="Avenir Book" charset="0"/>
            <a:ea typeface="Avenir Book" charset="0"/>
            <a:cs typeface="Avenir Book" charset="0"/>
          </a:endParaRPr>
        </a:p>
      </dgm:t>
    </dgm:pt>
    <dgm:pt modelId="{CBDFB3BF-89A7-004B-A2CC-F4A0EE666F6A}" type="parTrans" cxnId="{5772F81D-F323-1A4A-90FC-EFB0B177C088}">
      <dgm:prSet/>
      <dgm:spPr/>
      <dgm:t>
        <a:bodyPr/>
        <a:lstStyle/>
        <a:p>
          <a:endParaRPr lang="en-US"/>
        </a:p>
      </dgm:t>
    </dgm:pt>
    <dgm:pt modelId="{97B7E823-8011-2243-84A2-69FD19991582}" type="sibTrans" cxnId="{5772F81D-F323-1A4A-90FC-EFB0B177C088}">
      <dgm:prSet/>
      <dgm:spPr/>
      <dgm:t>
        <a:bodyPr/>
        <a:lstStyle/>
        <a:p>
          <a:endParaRPr lang="en-US"/>
        </a:p>
      </dgm:t>
    </dgm:pt>
    <dgm:pt modelId="{E65137DC-5479-6B42-9BCD-759C37C4BF48}" type="pres">
      <dgm:prSet presAssocID="{CC3A85CB-A641-A643-95AA-6A8E64F27B8B}" presName="Name0" presStyleCnt="0">
        <dgm:presLayoutVars>
          <dgm:chPref val="3"/>
          <dgm:dir/>
          <dgm:animLvl val="lvl"/>
          <dgm:resizeHandles/>
        </dgm:presLayoutVars>
      </dgm:prSet>
      <dgm:spPr/>
      <dgm:t>
        <a:bodyPr/>
        <a:lstStyle/>
        <a:p>
          <a:endParaRPr lang="en-US"/>
        </a:p>
      </dgm:t>
    </dgm:pt>
    <dgm:pt modelId="{0422A296-5722-634F-9B02-90464B030F18}" type="pres">
      <dgm:prSet presAssocID="{23789589-F6F6-6742-B03B-03BCD693FE88}" presName="horFlow" presStyleCnt="0"/>
      <dgm:spPr/>
    </dgm:pt>
    <dgm:pt modelId="{D1CAA3E7-2945-ED4B-91AF-8807A040514E}" type="pres">
      <dgm:prSet presAssocID="{23789589-F6F6-6742-B03B-03BCD693FE88}" presName="bigChev" presStyleLbl="node1" presStyleIdx="0" presStyleCnt="3" custScaleX="106446" custScaleY="132335"/>
      <dgm:spPr/>
      <dgm:t>
        <a:bodyPr/>
        <a:lstStyle/>
        <a:p>
          <a:endParaRPr lang="en-US"/>
        </a:p>
      </dgm:t>
    </dgm:pt>
    <dgm:pt modelId="{58D7B8E3-6271-A647-A108-9FF23A128C3F}" type="pres">
      <dgm:prSet presAssocID="{43CAAC98-7830-5A41-B3EA-F1F2029078A1}" presName="parTrans" presStyleCnt="0"/>
      <dgm:spPr/>
    </dgm:pt>
    <dgm:pt modelId="{A12C6969-FA6F-0B4A-85C6-0182C415996F}" type="pres">
      <dgm:prSet presAssocID="{C10905FB-814D-1548-B5FD-B26457C05613}" presName="node" presStyleLbl="alignAccFollowNode1" presStyleIdx="0" presStyleCnt="3" custScaleX="344237" custScaleY="162365" custLinFactNeighborY="-16609">
        <dgm:presLayoutVars>
          <dgm:bulletEnabled val="1"/>
        </dgm:presLayoutVars>
      </dgm:prSet>
      <dgm:spPr/>
      <dgm:t>
        <a:bodyPr/>
        <a:lstStyle/>
        <a:p>
          <a:endParaRPr lang="en-US"/>
        </a:p>
      </dgm:t>
    </dgm:pt>
    <dgm:pt modelId="{99C3C3D2-5756-974A-96F6-576536E1FC96}" type="pres">
      <dgm:prSet presAssocID="{23789589-F6F6-6742-B03B-03BCD693FE88}" presName="vSp" presStyleCnt="0"/>
      <dgm:spPr/>
    </dgm:pt>
    <dgm:pt modelId="{0D62B164-6905-2E45-BE06-0BA10E237471}" type="pres">
      <dgm:prSet presAssocID="{1ACF2ABF-902A-2246-A0A9-78CD39988606}" presName="horFlow" presStyleCnt="0"/>
      <dgm:spPr/>
    </dgm:pt>
    <dgm:pt modelId="{DA465757-C5DF-EA48-B380-C0BB5022D186}" type="pres">
      <dgm:prSet presAssocID="{1ACF2ABF-902A-2246-A0A9-78CD39988606}" presName="bigChev" presStyleLbl="node1" presStyleIdx="1" presStyleCnt="3" custScaleY="123652"/>
      <dgm:spPr/>
      <dgm:t>
        <a:bodyPr/>
        <a:lstStyle/>
        <a:p>
          <a:endParaRPr lang="en-US"/>
        </a:p>
      </dgm:t>
    </dgm:pt>
    <dgm:pt modelId="{E11538E1-5D3D-5D4D-910D-84D39B2F142D}" type="pres">
      <dgm:prSet presAssocID="{84C2BB9C-5D52-0746-9560-F94E33D97263}" presName="parTrans" presStyleCnt="0"/>
      <dgm:spPr/>
    </dgm:pt>
    <dgm:pt modelId="{BC05D09D-F66A-A24A-92C8-E8BFFA2A3F7B}" type="pres">
      <dgm:prSet presAssocID="{790184A9-4420-B248-BC4E-847275C40B1E}" presName="node" presStyleLbl="alignAccFollowNode1" presStyleIdx="1" presStyleCnt="3" custScaleX="361108" custScaleY="229282">
        <dgm:presLayoutVars>
          <dgm:bulletEnabled val="1"/>
        </dgm:presLayoutVars>
      </dgm:prSet>
      <dgm:spPr/>
      <dgm:t>
        <a:bodyPr/>
        <a:lstStyle/>
        <a:p>
          <a:endParaRPr lang="en-US"/>
        </a:p>
      </dgm:t>
    </dgm:pt>
    <dgm:pt modelId="{1D5EF1C9-1D89-1647-9787-2A1E688B0B02}" type="pres">
      <dgm:prSet presAssocID="{1ACF2ABF-902A-2246-A0A9-78CD39988606}" presName="vSp" presStyleCnt="0"/>
      <dgm:spPr/>
    </dgm:pt>
    <dgm:pt modelId="{DA1C3D8B-8D0C-184C-9758-1BD2CA0D3D63}" type="pres">
      <dgm:prSet presAssocID="{8AB08C88-26F2-3846-90E5-CBD51399A601}" presName="horFlow" presStyleCnt="0"/>
      <dgm:spPr/>
    </dgm:pt>
    <dgm:pt modelId="{157C4505-1E86-314B-94D3-3FEE501ADA0C}" type="pres">
      <dgm:prSet presAssocID="{8AB08C88-26F2-3846-90E5-CBD51399A601}" presName="bigChev" presStyleLbl="node1" presStyleIdx="2" presStyleCnt="3" custScaleY="126689"/>
      <dgm:spPr/>
      <dgm:t>
        <a:bodyPr/>
        <a:lstStyle/>
        <a:p>
          <a:endParaRPr lang="en-US"/>
        </a:p>
      </dgm:t>
    </dgm:pt>
    <dgm:pt modelId="{743DBFF0-54F7-D648-9D92-A84631B4DA4D}" type="pres">
      <dgm:prSet presAssocID="{CBDFB3BF-89A7-004B-A2CC-F4A0EE666F6A}" presName="parTrans" presStyleCnt="0"/>
      <dgm:spPr/>
    </dgm:pt>
    <dgm:pt modelId="{AF8311B7-06D6-534E-8C7A-F7B5784BC0A0}" type="pres">
      <dgm:prSet presAssocID="{68E0C905-EF41-AF4C-BE87-8F9FA58F4299}" presName="node" presStyleLbl="alignAccFollowNode1" presStyleIdx="2" presStyleCnt="3" custScaleX="346155" custScaleY="159307">
        <dgm:presLayoutVars>
          <dgm:bulletEnabled val="1"/>
        </dgm:presLayoutVars>
      </dgm:prSet>
      <dgm:spPr/>
      <dgm:t>
        <a:bodyPr/>
        <a:lstStyle/>
        <a:p>
          <a:endParaRPr lang="en-US"/>
        </a:p>
      </dgm:t>
    </dgm:pt>
  </dgm:ptLst>
  <dgm:cxnLst>
    <dgm:cxn modelId="{FC5F10A3-98BC-3843-AF99-4523D0BFAA67}" type="presOf" srcId="{C10905FB-814D-1548-B5FD-B26457C05613}" destId="{A12C6969-FA6F-0B4A-85C6-0182C415996F}" srcOrd="0" destOrd="0" presId="urn:microsoft.com/office/officeart/2005/8/layout/lProcess3"/>
    <dgm:cxn modelId="{26EC35D0-1140-E542-BCEE-173AD8EC2C69}" srcId="{23789589-F6F6-6742-B03B-03BCD693FE88}" destId="{C10905FB-814D-1548-B5FD-B26457C05613}" srcOrd="0" destOrd="0" parTransId="{43CAAC98-7830-5A41-B3EA-F1F2029078A1}" sibTransId="{C780F7E3-C248-804A-8DBB-BA986B0A02FA}"/>
    <dgm:cxn modelId="{0B5CCB0E-1FCB-5943-8A61-6FDFE2FB8543}" type="presOf" srcId="{23789589-F6F6-6742-B03B-03BCD693FE88}" destId="{D1CAA3E7-2945-ED4B-91AF-8807A040514E}" srcOrd="0" destOrd="0" presId="urn:microsoft.com/office/officeart/2005/8/layout/lProcess3"/>
    <dgm:cxn modelId="{DB907D18-1A09-1C4A-A2FD-5025A27D3F04}" srcId="{1ACF2ABF-902A-2246-A0A9-78CD39988606}" destId="{790184A9-4420-B248-BC4E-847275C40B1E}" srcOrd="0" destOrd="0" parTransId="{84C2BB9C-5D52-0746-9560-F94E33D97263}" sibTransId="{2E5A1910-B59D-8347-A2A7-6A5A8073B8B9}"/>
    <dgm:cxn modelId="{9789FD42-2675-7C49-A21C-25BA4EA62592}" type="presOf" srcId="{CC3A85CB-A641-A643-95AA-6A8E64F27B8B}" destId="{E65137DC-5479-6B42-9BCD-759C37C4BF48}" srcOrd="0" destOrd="0" presId="urn:microsoft.com/office/officeart/2005/8/layout/lProcess3"/>
    <dgm:cxn modelId="{B7ED3C8A-C07D-4245-A0A5-9FE5A25D14F3}" type="presOf" srcId="{1ACF2ABF-902A-2246-A0A9-78CD39988606}" destId="{DA465757-C5DF-EA48-B380-C0BB5022D186}" srcOrd="0" destOrd="0" presId="urn:microsoft.com/office/officeart/2005/8/layout/lProcess3"/>
    <dgm:cxn modelId="{CBEC9304-2910-CB43-932B-AA2C17F1A1A5}" srcId="{CC3A85CB-A641-A643-95AA-6A8E64F27B8B}" destId="{23789589-F6F6-6742-B03B-03BCD693FE88}" srcOrd="0" destOrd="0" parTransId="{25345B00-0990-0C4C-8C9E-5877F98A23C4}" sibTransId="{C460EC92-F4AA-8A41-84E9-93F9F201F73E}"/>
    <dgm:cxn modelId="{0F8B09A3-D4DB-6C4C-A593-9ECDCC5A165C}" type="presOf" srcId="{8AB08C88-26F2-3846-90E5-CBD51399A601}" destId="{157C4505-1E86-314B-94D3-3FEE501ADA0C}" srcOrd="0" destOrd="0" presId="urn:microsoft.com/office/officeart/2005/8/layout/lProcess3"/>
    <dgm:cxn modelId="{5772F81D-F323-1A4A-90FC-EFB0B177C088}" srcId="{8AB08C88-26F2-3846-90E5-CBD51399A601}" destId="{68E0C905-EF41-AF4C-BE87-8F9FA58F4299}" srcOrd="0" destOrd="0" parTransId="{CBDFB3BF-89A7-004B-A2CC-F4A0EE666F6A}" sibTransId="{97B7E823-8011-2243-84A2-69FD19991582}"/>
    <dgm:cxn modelId="{B239CFD8-F276-4E45-B963-F462E080B4F2}" type="presOf" srcId="{790184A9-4420-B248-BC4E-847275C40B1E}" destId="{BC05D09D-F66A-A24A-92C8-E8BFFA2A3F7B}" srcOrd="0" destOrd="0" presId="urn:microsoft.com/office/officeart/2005/8/layout/lProcess3"/>
    <dgm:cxn modelId="{7F546C40-685C-EC4D-A5DA-5A448B19626B}" srcId="{CC3A85CB-A641-A643-95AA-6A8E64F27B8B}" destId="{8AB08C88-26F2-3846-90E5-CBD51399A601}" srcOrd="2" destOrd="0" parTransId="{336AC0C5-2AA6-8E41-9FD4-DFB78A3C3481}" sibTransId="{5BEAF7A6-B0A2-4C43-BD5B-B6BD9E2FC638}"/>
    <dgm:cxn modelId="{4A03E147-72FF-1F4B-9B28-8E6595D22D5C}" type="presOf" srcId="{68E0C905-EF41-AF4C-BE87-8F9FA58F4299}" destId="{AF8311B7-06D6-534E-8C7A-F7B5784BC0A0}" srcOrd="0" destOrd="0" presId="urn:microsoft.com/office/officeart/2005/8/layout/lProcess3"/>
    <dgm:cxn modelId="{2D5E12B5-75EE-AD4C-BDC3-45AE208B45E8}" srcId="{CC3A85CB-A641-A643-95AA-6A8E64F27B8B}" destId="{1ACF2ABF-902A-2246-A0A9-78CD39988606}" srcOrd="1" destOrd="0" parTransId="{8E67CB81-4359-BA49-82D8-2210624184D1}" sibTransId="{BCF3028F-4108-894C-9A4A-6EA024B3C167}"/>
    <dgm:cxn modelId="{ED5DF299-CAEA-CE47-BE8A-6174E427DA09}" type="presParOf" srcId="{E65137DC-5479-6B42-9BCD-759C37C4BF48}" destId="{0422A296-5722-634F-9B02-90464B030F18}" srcOrd="0" destOrd="0" presId="urn:microsoft.com/office/officeart/2005/8/layout/lProcess3"/>
    <dgm:cxn modelId="{15408620-A33B-C747-8C15-8DC15A2BFB35}" type="presParOf" srcId="{0422A296-5722-634F-9B02-90464B030F18}" destId="{D1CAA3E7-2945-ED4B-91AF-8807A040514E}" srcOrd="0" destOrd="0" presId="urn:microsoft.com/office/officeart/2005/8/layout/lProcess3"/>
    <dgm:cxn modelId="{E2AD9CC1-E1AA-EB40-825C-3B361EDEAE39}" type="presParOf" srcId="{0422A296-5722-634F-9B02-90464B030F18}" destId="{58D7B8E3-6271-A647-A108-9FF23A128C3F}" srcOrd="1" destOrd="0" presId="urn:microsoft.com/office/officeart/2005/8/layout/lProcess3"/>
    <dgm:cxn modelId="{F0413C40-38E9-9D4A-A170-CA62395D52B3}" type="presParOf" srcId="{0422A296-5722-634F-9B02-90464B030F18}" destId="{A12C6969-FA6F-0B4A-85C6-0182C415996F}" srcOrd="2" destOrd="0" presId="urn:microsoft.com/office/officeart/2005/8/layout/lProcess3"/>
    <dgm:cxn modelId="{B0BEF190-3D7E-744D-9425-B77360356DAC}" type="presParOf" srcId="{E65137DC-5479-6B42-9BCD-759C37C4BF48}" destId="{99C3C3D2-5756-974A-96F6-576536E1FC96}" srcOrd="1" destOrd="0" presId="urn:microsoft.com/office/officeart/2005/8/layout/lProcess3"/>
    <dgm:cxn modelId="{82544EE9-EBCC-0B48-8A34-F6B991765B86}" type="presParOf" srcId="{E65137DC-5479-6B42-9BCD-759C37C4BF48}" destId="{0D62B164-6905-2E45-BE06-0BA10E237471}" srcOrd="2" destOrd="0" presId="urn:microsoft.com/office/officeart/2005/8/layout/lProcess3"/>
    <dgm:cxn modelId="{F571927C-69DA-784C-8C2B-D0617A3711B6}" type="presParOf" srcId="{0D62B164-6905-2E45-BE06-0BA10E237471}" destId="{DA465757-C5DF-EA48-B380-C0BB5022D186}" srcOrd="0" destOrd="0" presId="urn:microsoft.com/office/officeart/2005/8/layout/lProcess3"/>
    <dgm:cxn modelId="{A2291097-E378-0F44-90B7-916940DE7A09}" type="presParOf" srcId="{0D62B164-6905-2E45-BE06-0BA10E237471}" destId="{E11538E1-5D3D-5D4D-910D-84D39B2F142D}" srcOrd="1" destOrd="0" presId="urn:microsoft.com/office/officeart/2005/8/layout/lProcess3"/>
    <dgm:cxn modelId="{9F4E6125-F1CD-734F-9A7A-D730517A9DC9}" type="presParOf" srcId="{0D62B164-6905-2E45-BE06-0BA10E237471}" destId="{BC05D09D-F66A-A24A-92C8-E8BFFA2A3F7B}" srcOrd="2" destOrd="0" presId="urn:microsoft.com/office/officeart/2005/8/layout/lProcess3"/>
    <dgm:cxn modelId="{A9E88297-B213-7F4E-AA27-907BDD3E55E9}" type="presParOf" srcId="{E65137DC-5479-6B42-9BCD-759C37C4BF48}" destId="{1D5EF1C9-1D89-1647-9787-2A1E688B0B02}" srcOrd="3" destOrd="0" presId="urn:microsoft.com/office/officeart/2005/8/layout/lProcess3"/>
    <dgm:cxn modelId="{AC91A6FB-5B1F-7641-A154-EC882A9D2B43}" type="presParOf" srcId="{E65137DC-5479-6B42-9BCD-759C37C4BF48}" destId="{DA1C3D8B-8D0C-184C-9758-1BD2CA0D3D63}" srcOrd="4" destOrd="0" presId="urn:microsoft.com/office/officeart/2005/8/layout/lProcess3"/>
    <dgm:cxn modelId="{0174D94E-567B-F44F-8DF6-04DC755D4593}" type="presParOf" srcId="{DA1C3D8B-8D0C-184C-9758-1BD2CA0D3D63}" destId="{157C4505-1E86-314B-94D3-3FEE501ADA0C}" srcOrd="0" destOrd="0" presId="urn:microsoft.com/office/officeart/2005/8/layout/lProcess3"/>
    <dgm:cxn modelId="{9FC4CE41-C679-B648-A656-B17540367E83}" type="presParOf" srcId="{DA1C3D8B-8D0C-184C-9758-1BD2CA0D3D63}" destId="{743DBFF0-54F7-D648-9D92-A84631B4DA4D}" srcOrd="1" destOrd="0" presId="urn:microsoft.com/office/officeart/2005/8/layout/lProcess3"/>
    <dgm:cxn modelId="{E0953FAA-E53E-0E4A-AFEB-95CB16913A90}" type="presParOf" srcId="{DA1C3D8B-8D0C-184C-9758-1BD2CA0D3D63}" destId="{AF8311B7-06D6-534E-8C7A-F7B5784BC0A0}"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4F0E9E5-8670-0449-AE74-3E922B2814F8}"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06ACE175-E98F-FF4F-82B3-C970FCB16F9E}">
      <dgm:prSet phldrT="[Text]" custT="1"/>
      <dgm:spPr>
        <a:solidFill>
          <a:srgbClr val="55BAC5"/>
        </a:solidFill>
      </dgm:spPr>
      <dgm:t>
        <a:bodyPr/>
        <a:lstStyle/>
        <a:p>
          <a:r>
            <a:rPr lang="en-US" sz="1700" b="0" dirty="0" smtClean="0">
              <a:latin typeface="Avenir Book" charset="0"/>
              <a:ea typeface="Avenir Book" charset="0"/>
              <a:cs typeface="Avenir Book" charset="0"/>
            </a:rPr>
            <a:t>STEP I. Take approval from Authorized Dealer ("AD") Bank / Reserve Bank of India (“RBI") – The foreign company shall submit Form FNC-1 along with charter documents, details of the management of the foreign company and other supporting documents with RBI through AD Bank. The RBI after scrutiny of documents and after getting satisfied with the information issues permission to establish LO/BO/PO</a:t>
          </a:r>
          <a:endParaRPr lang="en-US" sz="1700" b="0" dirty="0">
            <a:latin typeface="Avenir Book" charset="0"/>
            <a:ea typeface="Avenir Book" charset="0"/>
            <a:cs typeface="Avenir Book" charset="0"/>
          </a:endParaRPr>
        </a:p>
      </dgm:t>
    </dgm:pt>
    <dgm:pt modelId="{326B6054-F721-8547-8C5F-D274CF8A8825}" type="parTrans" cxnId="{608AD5E2-DEAA-304D-A7D3-DCDCD5E0350F}">
      <dgm:prSet/>
      <dgm:spPr/>
      <dgm:t>
        <a:bodyPr/>
        <a:lstStyle/>
        <a:p>
          <a:endParaRPr lang="en-US"/>
        </a:p>
      </dgm:t>
    </dgm:pt>
    <dgm:pt modelId="{5C65BF0A-E40E-6B47-9230-802226B7FE8D}" type="sibTrans" cxnId="{608AD5E2-DEAA-304D-A7D3-DCDCD5E0350F}">
      <dgm:prSet/>
      <dgm:spPr/>
      <dgm:t>
        <a:bodyPr/>
        <a:lstStyle/>
        <a:p>
          <a:endParaRPr lang="en-US"/>
        </a:p>
      </dgm:t>
    </dgm:pt>
    <dgm:pt modelId="{1A1ECE09-BD59-BA4E-A426-42BCF0DD8DFD}">
      <dgm:prSet phldrT="[Text]" custT="1"/>
      <dgm:spPr>
        <a:solidFill>
          <a:srgbClr val="55BAC5"/>
        </a:solidFill>
      </dgm:spPr>
      <dgm:t>
        <a:bodyPr/>
        <a:lstStyle/>
        <a:p>
          <a:r>
            <a:rPr lang="en-US" sz="1700" b="0" dirty="0" smtClean="0">
              <a:latin typeface="Avenir Book" charset="0"/>
              <a:ea typeface="Avenir Book" charset="0"/>
              <a:cs typeface="Avenir Book" charset="0"/>
            </a:rPr>
            <a:t>STEP II. After taking approval/Permission from AD Bank / RBI, the Foreign Company will have to get registered with Registrar of Companies, Ministry of Corporate Affairs – The foreign company shall submit E-Form FC-1 with Ministry of Corporate Affairs along with RBI permission letter and other specified documents. The Ministry shall approve the registration of LO/BO/PO and issues Certificate of establishment of Business in India.</a:t>
          </a:r>
          <a:endParaRPr lang="en-US" sz="1700" b="0" dirty="0">
            <a:latin typeface="Avenir Book" charset="0"/>
            <a:ea typeface="Avenir Book" charset="0"/>
            <a:cs typeface="Avenir Book" charset="0"/>
          </a:endParaRPr>
        </a:p>
      </dgm:t>
    </dgm:pt>
    <dgm:pt modelId="{B5BEE608-06A3-5F47-9B3B-1D3C1D27E5C5}" type="sibTrans" cxnId="{6878D088-3E06-7144-8FA4-954C069F942A}">
      <dgm:prSet/>
      <dgm:spPr/>
      <dgm:t>
        <a:bodyPr/>
        <a:lstStyle/>
        <a:p>
          <a:endParaRPr lang="en-US"/>
        </a:p>
      </dgm:t>
    </dgm:pt>
    <dgm:pt modelId="{D64CB2D6-F1B4-C94B-9FF8-770356DE0781}" type="parTrans" cxnId="{6878D088-3E06-7144-8FA4-954C069F942A}">
      <dgm:prSet/>
      <dgm:spPr/>
      <dgm:t>
        <a:bodyPr/>
        <a:lstStyle/>
        <a:p>
          <a:endParaRPr lang="en-US"/>
        </a:p>
      </dgm:t>
    </dgm:pt>
    <dgm:pt modelId="{9521026B-EAAA-844C-9E8C-822ADBA58FDD}" type="pres">
      <dgm:prSet presAssocID="{54F0E9E5-8670-0449-AE74-3E922B2814F8}" presName="outerComposite" presStyleCnt="0">
        <dgm:presLayoutVars>
          <dgm:chMax val="5"/>
          <dgm:dir/>
          <dgm:resizeHandles val="exact"/>
        </dgm:presLayoutVars>
      </dgm:prSet>
      <dgm:spPr/>
      <dgm:t>
        <a:bodyPr/>
        <a:lstStyle/>
        <a:p>
          <a:endParaRPr lang="en-US"/>
        </a:p>
      </dgm:t>
    </dgm:pt>
    <dgm:pt modelId="{AE47D1DD-3118-1D4D-870C-81DD18E238E4}" type="pres">
      <dgm:prSet presAssocID="{54F0E9E5-8670-0449-AE74-3E922B2814F8}" presName="dummyMaxCanvas" presStyleCnt="0">
        <dgm:presLayoutVars/>
      </dgm:prSet>
      <dgm:spPr/>
    </dgm:pt>
    <dgm:pt modelId="{91ADD7B6-FAAF-E14B-A261-F965E8669088}" type="pres">
      <dgm:prSet presAssocID="{54F0E9E5-8670-0449-AE74-3E922B2814F8}" presName="TwoNodes_1" presStyleLbl="node1" presStyleIdx="0" presStyleCnt="2" custScaleX="112333" custLinFactNeighborX="850" custLinFactNeighborY="627">
        <dgm:presLayoutVars>
          <dgm:bulletEnabled val="1"/>
        </dgm:presLayoutVars>
      </dgm:prSet>
      <dgm:spPr/>
      <dgm:t>
        <a:bodyPr/>
        <a:lstStyle/>
        <a:p>
          <a:endParaRPr lang="en-US"/>
        </a:p>
      </dgm:t>
    </dgm:pt>
    <dgm:pt modelId="{62323286-2276-174F-A484-921BDC55BE74}" type="pres">
      <dgm:prSet presAssocID="{54F0E9E5-8670-0449-AE74-3E922B2814F8}" presName="TwoNodes_2" presStyleLbl="node1" presStyleIdx="1" presStyleCnt="2" custScaleX="113394" custScaleY="121107" custLinFactNeighborY="-8785">
        <dgm:presLayoutVars>
          <dgm:bulletEnabled val="1"/>
        </dgm:presLayoutVars>
      </dgm:prSet>
      <dgm:spPr/>
      <dgm:t>
        <a:bodyPr/>
        <a:lstStyle/>
        <a:p>
          <a:endParaRPr lang="en-US"/>
        </a:p>
      </dgm:t>
    </dgm:pt>
    <dgm:pt modelId="{98D70704-8F31-5F45-9239-F125CFDF8C99}" type="pres">
      <dgm:prSet presAssocID="{54F0E9E5-8670-0449-AE74-3E922B2814F8}" presName="TwoConn_1-2" presStyleLbl="fgAccFollowNode1" presStyleIdx="0" presStyleCnt="1">
        <dgm:presLayoutVars>
          <dgm:bulletEnabled val="1"/>
        </dgm:presLayoutVars>
      </dgm:prSet>
      <dgm:spPr/>
      <dgm:t>
        <a:bodyPr/>
        <a:lstStyle/>
        <a:p>
          <a:endParaRPr lang="en-US"/>
        </a:p>
      </dgm:t>
    </dgm:pt>
    <dgm:pt modelId="{CEF467DE-0776-DA44-97FF-87F97C79A60C}" type="pres">
      <dgm:prSet presAssocID="{54F0E9E5-8670-0449-AE74-3E922B2814F8}" presName="TwoNodes_1_text" presStyleLbl="node1" presStyleIdx="1" presStyleCnt="2">
        <dgm:presLayoutVars>
          <dgm:bulletEnabled val="1"/>
        </dgm:presLayoutVars>
      </dgm:prSet>
      <dgm:spPr/>
      <dgm:t>
        <a:bodyPr/>
        <a:lstStyle/>
        <a:p>
          <a:endParaRPr lang="en-US"/>
        </a:p>
      </dgm:t>
    </dgm:pt>
    <dgm:pt modelId="{89B6C7C0-D96F-D945-9121-49999ED12183}" type="pres">
      <dgm:prSet presAssocID="{54F0E9E5-8670-0449-AE74-3E922B2814F8}" presName="TwoNodes_2_text" presStyleLbl="node1" presStyleIdx="1" presStyleCnt="2">
        <dgm:presLayoutVars>
          <dgm:bulletEnabled val="1"/>
        </dgm:presLayoutVars>
      </dgm:prSet>
      <dgm:spPr/>
      <dgm:t>
        <a:bodyPr/>
        <a:lstStyle/>
        <a:p>
          <a:endParaRPr lang="en-US"/>
        </a:p>
      </dgm:t>
    </dgm:pt>
  </dgm:ptLst>
  <dgm:cxnLst>
    <dgm:cxn modelId="{6878D088-3E06-7144-8FA4-954C069F942A}" srcId="{54F0E9E5-8670-0449-AE74-3E922B2814F8}" destId="{1A1ECE09-BD59-BA4E-A426-42BCF0DD8DFD}" srcOrd="1" destOrd="0" parTransId="{D64CB2D6-F1B4-C94B-9FF8-770356DE0781}" sibTransId="{B5BEE608-06A3-5F47-9B3B-1D3C1D27E5C5}"/>
    <dgm:cxn modelId="{608AD5E2-DEAA-304D-A7D3-DCDCD5E0350F}" srcId="{54F0E9E5-8670-0449-AE74-3E922B2814F8}" destId="{06ACE175-E98F-FF4F-82B3-C970FCB16F9E}" srcOrd="0" destOrd="0" parTransId="{326B6054-F721-8547-8C5F-D274CF8A8825}" sibTransId="{5C65BF0A-E40E-6B47-9230-802226B7FE8D}"/>
    <dgm:cxn modelId="{BABCA442-8D70-3E4C-A370-419CA6A5D91B}" type="presOf" srcId="{1A1ECE09-BD59-BA4E-A426-42BCF0DD8DFD}" destId="{62323286-2276-174F-A484-921BDC55BE74}" srcOrd="0" destOrd="0" presId="urn:microsoft.com/office/officeart/2005/8/layout/vProcess5"/>
    <dgm:cxn modelId="{320F3180-645B-314C-AE8A-26C5A2A89B63}" type="presOf" srcId="{1A1ECE09-BD59-BA4E-A426-42BCF0DD8DFD}" destId="{89B6C7C0-D96F-D945-9121-49999ED12183}" srcOrd="1" destOrd="0" presId="urn:microsoft.com/office/officeart/2005/8/layout/vProcess5"/>
    <dgm:cxn modelId="{F9E64293-909E-0544-89F2-6D4BE220E4D3}" type="presOf" srcId="{5C65BF0A-E40E-6B47-9230-802226B7FE8D}" destId="{98D70704-8F31-5F45-9239-F125CFDF8C99}" srcOrd="0" destOrd="0" presId="urn:microsoft.com/office/officeart/2005/8/layout/vProcess5"/>
    <dgm:cxn modelId="{786A6CD1-9DF2-CA47-9830-A17D1C2AB25D}" type="presOf" srcId="{54F0E9E5-8670-0449-AE74-3E922B2814F8}" destId="{9521026B-EAAA-844C-9E8C-822ADBA58FDD}" srcOrd="0" destOrd="0" presId="urn:microsoft.com/office/officeart/2005/8/layout/vProcess5"/>
    <dgm:cxn modelId="{DABEE2BE-8841-BC4D-B17E-867139299F77}" type="presOf" srcId="{06ACE175-E98F-FF4F-82B3-C970FCB16F9E}" destId="{CEF467DE-0776-DA44-97FF-87F97C79A60C}" srcOrd="1" destOrd="0" presId="urn:microsoft.com/office/officeart/2005/8/layout/vProcess5"/>
    <dgm:cxn modelId="{9F0633E0-0996-254B-A66D-81137777E84A}" type="presOf" srcId="{06ACE175-E98F-FF4F-82B3-C970FCB16F9E}" destId="{91ADD7B6-FAAF-E14B-A261-F965E8669088}" srcOrd="0" destOrd="0" presId="urn:microsoft.com/office/officeart/2005/8/layout/vProcess5"/>
    <dgm:cxn modelId="{2D2EB29C-EF0B-8745-AB48-B0123E3C1D1C}" type="presParOf" srcId="{9521026B-EAAA-844C-9E8C-822ADBA58FDD}" destId="{AE47D1DD-3118-1D4D-870C-81DD18E238E4}" srcOrd="0" destOrd="0" presId="urn:microsoft.com/office/officeart/2005/8/layout/vProcess5"/>
    <dgm:cxn modelId="{CBBD62B8-DE92-7A4E-9FF0-55BFB13CCB39}" type="presParOf" srcId="{9521026B-EAAA-844C-9E8C-822ADBA58FDD}" destId="{91ADD7B6-FAAF-E14B-A261-F965E8669088}" srcOrd="1" destOrd="0" presId="urn:microsoft.com/office/officeart/2005/8/layout/vProcess5"/>
    <dgm:cxn modelId="{A05E4172-F811-BB41-8603-27CE2C46153C}" type="presParOf" srcId="{9521026B-EAAA-844C-9E8C-822ADBA58FDD}" destId="{62323286-2276-174F-A484-921BDC55BE74}" srcOrd="2" destOrd="0" presId="urn:microsoft.com/office/officeart/2005/8/layout/vProcess5"/>
    <dgm:cxn modelId="{A0679CD9-45B1-E04D-B711-FF189704C113}" type="presParOf" srcId="{9521026B-EAAA-844C-9E8C-822ADBA58FDD}" destId="{98D70704-8F31-5F45-9239-F125CFDF8C99}" srcOrd="3" destOrd="0" presId="urn:microsoft.com/office/officeart/2005/8/layout/vProcess5"/>
    <dgm:cxn modelId="{190559A2-FE14-DE40-8AD5-288F3F137382}" type="presParOf" srcId="{9521026B-EAAA-844C-9E8C-822ADBA58FDD}" destId="{CEF467DE-0776-DA44-97FF-87F97C79A60C}" srcOrd="4" destOrd="0" presId="urn:microsoft.com/office/officeart/2005/8/layout/vProcess5"/>
    <dgm:cxn modelId="{5573C05C-0BC5-DE48-8E78-E582A9725BB3}" type="presParOf" srcId="{9521026B-EAAA-844C-9E8C-822ADBA58FDD}" destId="{89B6C7C0-D96F-D945-9121-49999ED12183}"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70E1B1-BB46-2A42-9CEE-9D6CF0D359A9}" type="doc">
      <dgm:prSet loTypeId="urn:microsoft.com/office/officeart/2008/layout/AlternatingHexagons" loCatId="" qsTypeId="urn:microsoft.com/office/officeart/2005/8/quickstyle/simple4" qsCatId="simple" csTypeId="urn:microsoft.com/office/officeart/2005/8/colors/accent1_2" csCatId="accent1" phldr="1"/>
      <dgm:spPr/>
      <dgm:t>
        <a:bodyPr/>
        <a:lstStyle/>
        <a:p>
          <a:endParaRPr lang="en-US"/>
        </a:p>
      </dgm:t>
    </dgm:pt>
    <dgm:pt modelId="{0A3A7B7A-9B7B-C04D-B52F-D70774E068AD}">
      <dgm:prSet phldrT="[Text]" custT="1"/>
      <dgm:spPr>
        <a:pattFill prst="pct25">
          <a:fgClr>
            <a:srgbClr val="55BAC5"/>
          </a:fgClr>
          <a:bgClr>
            <a:schemeClr val="bg1"/>
          </a:bgClr>
        </a:pattFill>
      </dgm:spPr>
      <dgm:t>
        <a:bodyPr/>
        <a:lstStyle/>
        <a:p>
          <a:r>
            <a:rPr lang="en-US" sz="2000" dirty="0" smtClean="0">
              <a:solidFill>
                <a:srgbClr val="55BAC5"/>
              </a:solidFill>
              <a:latin typeface="Avenir Book" charset="0"/>
              <a:ea typeface="Avenir Book" charset="0"/>
              <a:cs typeface="Avenir Book" charset="0"/>
            </a:rPr>
            <a:t>Liaison Office (LO)</a:t>
          </a:r>
          <a:endParaRPr lang="en-US" sz="2000" dirty="0">
            <a:solidFill>
              <a:srgbClr val="55BAC5"/>
            </a:solidFill>
            <a:latin typeface="Avenir Book" charset="0"/>
            <a:ea typeface="Avenir Book" charset="0"/>
            <a:cs typeface="Avenir Book" charset="0"/>
          </a:endParaRPr>
        </a:p>
      </dgm:t>
    </dgm:pt>
    <dgm:pt modelId="{9A62A30E-AEAF-DD40-A2CC-585CAB8451D1}" type="parTrans" cxnId="{63AFACC8-C8D4-1A40-9264-424A30A9002C}">
      <dgm:prSet/>
      <dgm:spPr/>
      <dgm:t>
        <a:bodyPr/>
        <a:lstStyle/>
        <a:p>
          <a:endParaRPr lang="en-US"/>
        </a:p>
      </dgm:t>
    </dgm:pt>
    <dgm:pt modelId="{4F5C1452-2FD3-7F4F-A99C-6144B152A21C}" type="sibTrans" cxnId="{63AFACC8-C8D4-1A40-9264-424A30A9002C}">
      <dgm:prSet/>
      <dgm:spPr>
        <a:solidFill>
          <a:srgbClr val="55BAC5"/>
        </a:solidFill>
      </dgm:spPr>
      <dgm:t>
        <a:bodyPr/>
        <a:lstStyle/>
        <a:p>
          <a:r>
            <a:rPr lang="en-US" dirty="0" smtClean="0">
              <a:latin typeface="Avenir Book" charset="0"/>
              <a:ea typeface="Avenir Book" charset="0"/>
              <a:cs typeface="Avenir Book" charset="0"/>
            </a:rPr>
            <a:t>Wholly Owned Subsidiary (WOS)</a:t>
          </a:r>
          <a:endParaRPr lang="en-US" dirty="0">
            <a:latin typeface="Avenir Book" charset="0"/>
            <a:ea typeface="Avenir Book" charset="0"/>
            <a:cs typeface="Avenir Book" charset="0"/>
          </a:endParaRPr>
        </a:p>
      </dgm:t>
    </dgm:pt>
    <dgm:pt modelId="{724C1F1C-FB69-9646-A196-C09B039E2D71}">
      <dgm:prSet phldrT="[Text]"/>
      <dgm:spPr>
        <a:solidFill>
          <a:srgbClr val="55BAC5"/>
        </a:solidFill>
      </dgm:spPr>
      <dgm:t>
        <a:bodyPr/>
        <a:lstStyle/>
        <a:p>
          <a:r>
            <a:rPr lang="en-US" dirty="0" smtClean="0">
              <a:latin typeface="Avenir Book" charset="0"/>
              <a:ea typeface="Avenir Book" charset="0"/>
              <a:cs typeface="Avenir Book" charset="0"/>
            </a:rPr>
            <a:t>Joint Venture Partner (JV)</a:t>
          </a:r>
          <a:endParaRPr lang="en-US" dirty="0">
            <a:latin typeface="Avenir Book" charset="0"/>
            <a:ea typeface="Avenir Book" charset="0"/>
            <a:cs typeface="Avenir Book" charset="0"/>
          </a:endParaRPr>
        </a:p>
      </dgm:t>
    </dgm:pt>
    <dgm:pt modelId="{3F4A366B-39EE-9D4E-A6A5-34D4A8F2D46D}" type="parTrans" cxnId="{6F9102D6-2EF5-9447-98CE-A7618CF819F7}">
      <dgm:prSet/>
      <dgm:spPr/>
      <dgm:t>
        <a:bodyPr/>
        <a:lstStyle/>
        <a:p>
          <a:endParaRPr lang="en-US"/>
        </a:p>
      </dgm:t>
    </dgm:pt>
    <dgm:pt modelId="{14E29C62-7466-7C4E-92E7-A1069E08EA92}" type="sibTrans" cxnId="{6F9102D6-2EF5-9447-98CE-A7618CF819F7}">
      <dgm:prSet custT="1"/>
      <dgm:spPr>
        <a:pattFill prst="pct25">
          <a:fgClr>
            <a:srgbClr val="55BAC5"/>
          </a:fgClr>
          <a:bgClr>
            <a:schemeClr val="bg1"/>
          </a:bgClr>
        </a:pattFill>
      </dgm:spPr>
      <dgm:t>
        <a:bodyPr/>
        <a:lstStyle/>
        <a:p>
          <a:r>
            <a:rPr lang="en-US" sz="2000" dirty="0" smtClean="0">
              <a:solidFill>
                <a:srgbClr val="55BAC5"/>
              </a:solidFill>
              <a:latin typeface="Avenir Book" charset="0"/>
              <a:ea typeface="Avenir Book" charset="0"/>
              <a:cs typeface="Avenir Book" charset="0"/>
            </a:rPr>
            <a:t>Branch Office (BO)     </a:t>
          </a:r>
          <a:endParaRPr lang="en-US" sz="2000" dirty="0">
            <a:solidFill>
              <a:srgbClr val="55BAC5"/>
            </a:solidFill>
            <a:latin typeface="Avenir Book" charset="0"/>
            <a:ea typeface="Avenir Book" charset="0"/>
            <a:cs typeface="Avenir Book" charset="0"/>
          </a:endParaRPr>
        </a:p>
      </dgm:t>
    </dgm:pt>
    <dgm:pt modelId="{623C106D-FCE6-8047-8750-7A008A6A3CF6}">
      <dgm:prSet phldrT="[Text]" custT="1"/>
      <dgm:spPr>
        <a:solidFill>
          <a:srgbClr val="55BAC5"/>
        </a:solidFill>
      </dgm:spPr>
      <dgm:t>
        <a:bodyPr/>
        <a:lstStyle/>
        <a:p>
          <a:r>
            <a:rPr lang="en-US" sz="2000" b="1" dirty="0" smtClean="0">
              <a:solidFill>
                <a:schemeClr val="bg1"/>
              </a:solidFill>
              <a:latin typeface="Avenir Book" charset="0"/>
              <a:ea typeface="Avenir Book" charset="0"/>
              <a:cs typeface="Avenir Book" charset="0"/>
            </a:rPr>
            <a:t>Registered as an Indian Company (Incorporated Entities</a:t>
          </a:r>
          <a:r>
            <a:rPr lang="en-US" sz="1700" b="1" dirty="0" smtClean="0">
              <a:solidFill>
                <a:schemeClr val="bg1"/>
              </a:solidFill>
              <a:latin typeface="Avenir Book" charset="0"/>
              <a:ea typeface="Avenir Book" charset="0"/>
              <a:cs typeface="Avenir Book" charset="0"/>
            </a:rPr>
            <a:t>) </a:t>
          </a:r>
          <a:endParaRPr lang="en-US" sz="1700" b="1" dirty="0">
            <a:solidFill>
              <a:schemeClr val="bg1"/>
            </a:solidFill>
            <a:latin typeface="Avenir Book" charset="0"/>
            <a:ea typeface="Avenir Book" charset="0"/>
            <a:cs typeface="Avenir Book" charset="0"/>
          </a:endParaRPr>
        </a:p>
      </dgm:t>
    </dgm:pt>
    <dgm:pt modelId="{A7A8EC6B-2CB4-554A-9245-1A13595BCA5E}" type="parTrans" cxnId="{72F999AD-908B-3443-9DEF-E8D5B3CC0B5B}">
      <dgm:prSet/>
      <dgm:spPr/>
      <dgm:t>
        <a:bodyPr/>
        <a:lstStyle/>
        <a:p>
          <a:endParaRPr lang="en-US"/>
        </a:p>
      </dgm:t>
    </dgm:pt>
    <dgm:pt modelId="{57E236CE-8DE5-5C40-B306-969E07A3BEDE}" type="sibTrans" cxnId="{72F999AD-908B-3443-9DEF-E8D5B3CC0B5B}">
      <dgm:prSet/>
      <dgm:spPr/>
      <dgm:t>
        <a:bodyPr/>
        <a:lstStyle/>
        <a:p>
          <a:endParaRPr lang="en-US"/>
        </a:p>
      </dgm:t>
    </dgm:pt>
    <dgm:pt modelId="{812B4F82-5238-F549-8783-1EC89A20B20B}">
      <dgm:prSet phldrT="[Text]"/>
      <dgm:spPr>
        <a:pattFill prst="pct25">
          <a:fgClr>
            <a:srgbClr val="55BAC5"/>
          </a:fgClr>
          <a:bgClr>
            <a:schemeClr val="bg1"/>
          </a:bgClr>
        </a:pattFill>
      </dgm:spPr>
      <dgm:t>
        <a:bodyPr/>
        <a:lstStyle/>
        <a:p>
          <a:r>
            <a:rPr lang="en-US" dirty="0" smtClean="0">
              <a:solidFill>
                <a:srgbClr val="55BAC5"/>
              </a:solidFill>
            </a:rPr>
            <a:t>Project Office (PO)</a:t>
          </a:r>
          <a:endParaRPr lang="en-US" dirty="0">
            <a:solidFill>
              <a:srgbClr val="55BAC5"/>
            </a:solidFill>
          </a:endParaRPr>
        </a:p>
      </dgm:t>
    </dgm:pt>
    <dgm:pt modelId="{D85E7438-80CE-CF4A-8FA4-B52BB21100F4}" type="parTrans" cxnId="{E81345B5-19B0-6145-BE4A-85D96FD9CB01}">
      <dgm:prSet/>
      <dgm:spPr/>
      <dgm:t>
        <a:bodyPr/>
        <a:lstStyle/>
        <a:p>
          <a:endParaRPr lang="en-US"/>
        </a:p>
      </dgm:t>
    </dgm:pt>
    <dgm:pt modelId="{D19FE97E-5E90-1C4B-8DF5-1ED85832C971}" type="sibTrans" cxnId="{E81345B5-19B0-6145-BE4A-85D96FD9CB01}">
      <dgm:prSet/>
      <dgm:spPr>
        <a:solidFill>
          <a:srgbClr val="55BAC5"/>
        </a:solidFill>
      </dgm:spPr>
      <dgm:t>
        <a:bodyPr/>
        <a:lstStyle/>
        <a:p>
          <a:r>
            <a:rPr lang="en-US" dirty="0" smtClean="0">
              <a:latin typeface="Avenir Book" charset="0"/>
              <a:ea typeface="Avenir Book" charset="0"/>
              <a:cs typeface="Avenir Book" charset="0"/>
            </a:rPr>
            <a:t>Limited Liability Partnership (LLP)</a:t>
          </a:r>
          <a:endParaRPr lang="en-US" dirty="0">
            <a:latin typeface="Avenir Book" charset="0"/>
            <a:ea typeface="Avenir Book" charset="0"/>
            <a:cs typeface="Avenir Book" charset="0"/>
          </a:endParaRPr>
        </a:p>
      </dgm:t>
    </dgm:pt>
    <dgm:pt modelId="{9954F5D8-F350-B24C-9DF9-A0C8128B99B4}">
      <dgm:prSet phldrT="[Text]" custT="1"/>
      <dgm:spPr>
        <a:pattFill prst="pct25">
          <a:fgClr>
            <a:srgbClr val="55BAC5"/>
          </a:fgClr>
          <a:bgClr>
            <a:schemeClr val="bg1"/>
          </a:bgClr>
        </a:pattFill>
      </dgm:spPr>
      <dgm:t>
        <a:bodyPr/>
        <a:lstStyle/>
        <a:p>
          <a:r>
            <a:rPr lang="en-US" sz="2000" dirty="0" smtClean="0">
              <a:solidFill>
                <a:srgbClr val="55BAC5"/>
              </a:solidFill>
              <a:latin typeface="Avenir Book" charset="0"/>
              <a:ea typeface="Avenir Book" charset="0"/>
              <a:cs typeface="Avenir Book" charset="0"/>
            </a:rPr>
            <a:t>Registered as a Foreign Company (Unincorporated Entities)</a:t>
          </a:r>
          <a:endParaRPr lang="en-US" sz="2000" dirty="0">
            <a:solidFill>
              <a:srgbClr val="55BAC5"/>
            </a:solidFill>
            <a:latin typeface="Avenir Book" charset="0"/>
            <a:ea typeface="Avenir Book" charset="0"/>
            <a:cs typeface="Avenir Book" charset="0"/>
          </a:endParaRPr>
        </a:p>
      </dgm:t>
    </dgm:pt>
    <dgm:pt modelId="{32D7853C-AB95-B54A-A587-54067D151119}" type="parTrans" cxnId="{BEA90953-4538-0A4C-B622-43444551FC0C}">
      <dgm:prSet/>
      <dgm:spPr/>
      <dgm:t>
        <a:bodyPr/>
        <a:lstStyle/>
        <a:p>
          <a:endParaRPr lang="en-US"/>
        </a:p>
      </dgm:t>
    </dgm:pt>
    <dgm:pt modelId="{0197EE16-A29F-4A46-870B-4FA5DF9AEF3E}" type="sibTrans" cxnId="{BEA90953-4538-0A4C-B622-43444551FC0C}">
      <dgm:prSet/>
      <dgm:spPr/>
      <dgm:t>
        <a:bodyPr/>
        <a:lstStyle/>
        <a:p>
          <a:endParaRPr lang="en-US"/>
        </a:p>
      </dgm:t>
    </dgm:pt>
    <dgm:pt modelId="{23176CE2-A31C-4047-A9B9-2CD98B4DDACF}" type="pres">
      <dgm:prSet presAssocID="{5270E1B1-BB46-2A42-9CEE-9D6CF0D359A9}" presName="Name0" presStyleCnt="0">
        <dgm:presLayoutVars>
          <dgm:chMax/>
          <dgm:chPref/>
          <dgm:dir/>
          <dgm:animLvl val="lvl"/>
        </dgm:presLayoutVars>
      </dgm:prSet>
      <dgm:spPr/>
      <dgm:t>
        <a:bodyPr/>
        <a:lstStyle/>
        <a:p>
          <a:endParaRPr lang="en-US"/>
        </a:p>
      </dgm:t>
    </dgm:pt>
    <dgm:pt modelId="{88EADD5D-D9DE-8C4C-9B62-17C1F151F955}" type="pres">
      <dgm:prSet presAssocID="{0A3A7B7A-9B7B-C04D-B52F-D70774E068AD}" presName="composite" presStyleCnt="0"/>
      <dgm:spPr/>
    </dgm:pt>
    <dgm:pt modelId="{F58D91BD-714D-DC4B-A2AF-2E52AE5A90F0}" type="pres">
      <dgm:prSet presAssocID="{0A3A7B7A-9B7B-C04D-B52F-D70774E068AD}" presName="Parent1" presStyleLbl="node1" presStyleIdx="0" presStyleCnt="6">
        <dgm:presLayoutVars>
          <dgm:chMax val="1"/>
          <dgm:chPref val="1"/>
          <dgm:bulletEnabled val="1"/>
        </dgm:presLayoutVars>
      </dgm:prSet>
      <dgm:spPr/>
      <dgm:t>
        <a:bodyPr/>
        <a:lstStyle/>
        <a:p>
          <a:endParaRPr lang="en-US"/>
        </a:p>
      </dgm:t>
    </dgm:pt>
    <dgm:pt modelId="{05632789-286F-0240-AFD1-A8706517CE23}" type="pres">
      <dgm:prSet presAssocID="{0A3A7B7A-9B7B-C04D-B52F-D70774E068AD}" presName="Childtext1" presStyleLbl="revTx" presStyleIdx="0" presStyleCnt="3">
        <dgm:presLayoutVars>
          <dgm:chMax val="0"/>
          <dgm:chPref val="0"/>
          <dgm:bulletEnabled val="1"/>
        </dgm:presLayoutVars>
      </dgm:prSet>
      <dgm:spPr/>
      <dgm:t>
        <a:bodyPr/>
        <a:lstStyle/>
        <a:p>
          <a:endParaRPr lang="en-US"/>
        </a:p>
      </dgm:t>
    </dgm:pt>
    <dgm:pt modelId="{F25696D9-AA5D-1A4C-808D-67287C2DAA52}" type="pres">
      <dgm:prSet presAssocID="{0A3A7B7A-9B7B-C04D-B52F-D70774E068AD}" presName="BalanceSpacing" presStyleCnt="0"/>
      <dgm:spPr/>
    </dgm:pt>
    <dgm:pt modelId="{A76E7092-048B-C945-AB48-C243A5305B62}" type="pres">
      <dgm:prSet presAssocID="{0A3A7B7A-9B7B-C04D-B52F-D70774E068AD}" presName="BalanceSpacing1" presStyleCnt="0"/>
      <dgm:spPr/>
    </dgm:pt>
    <dgm:pt modelId="{1F042016-B689-A54D-9862-B0896DB5D269}" type="pres">
      <dgm:prSet presAssocID="{4F5C1452-2FD3-7F4F-A99C-6144B152A21C}" presName="Accent1Text" presStyleLbl="node1" presStyleIdx="1" presStyleCnt="6" custLinFactNeighborX="-49623" custLinFactNeighborY="4797"/>
      <dgm:spPr/>
      <dgm:t>
        <a:bodyPr/>
        <a:lstStyle/>
        <a:p>
          <a:endParaRPr lang="en-US"/>
        </a:p>
      </dgm:t>
    </dgm:pt>
    <dgm:pt modelId="{546E4719-778C-2A4F-AE3C-8820DE5C0E11}" type="pres">
      <dgm:prSet presAssocID="{4F5C1452-2FD3-7F4F-A99C-6144B152A21C}" presName="spaceBetweenRectangles" presStyleCnt="0"/>
      <dgm:spPr/>
    </dgm:pt>
    <dgm:pt modelId="{020FB52B-5F9F-494A-9212-5E538E1F746B}" type="pres">
      <dgm:prSet presAssocID="{724C1F1C-FB69-9646-A196-C09B039E2D71}" presName="composite" presStyleCnt="0"/>
      <dgm:spPr/>
    </dgm:pt>
    <dgm:pt modelId="{0ED99143-8C0D-2E46-BDD9-196E6E1A330E}" type="pres">
      <dgm:prSet presAssocID="{724C1F1C-FB69-9646-A196-C09B039E2D71}" presName="Parent1" presStyleLbl="node1" presStyleIdx="2" presStyleCnt="6" custLinFactNeighborX="-53299" custLinFactNeighborY="3998">
        <dgm:presLayoutVars>
          <dgm:chMax val="1"/>
          <dgm:chPref val="1"/>
          <dgm:bulletEnabled val="1"/>
        </dgm:presLayoutVars>
      </dgm:prSet>
      <dgm:spPr/>
      <dgm:t>
        <a:bodyPr/>
        <a:lstStyle/>
        <a:p>
          <a:endParaRPr lang="en-US"/>
        </a:p>
      </dgm:t>
    </dgm:pt>
    <dgm:pt modelId="{CAC000A6-BC07-E24E-B0AB-F9783AFA9EAA}" type="pres">
      <dgm:prSet presAssocID="{724C1F1C-FB69-9646-A196-C09B039E2D71}" presName="Childtext1" presStyleLbl="revTx" presStyleIdx="1" presStyleCnt="3" custLinFactNeighborX="-48837" custLinFactNeighborY="1333">
        <dgm:presLayoutVars>
          <dgm:chMax val="0"/>
          <dgm:chPref val="0"/>
          <dgm:bulletEnabled val="1"/>
        </dgm:presLayoutVars>
      </dgm:prSet>
      <dgm:spPr/>
      <dgm:t>
        <a:bodyPr/>
        <a:lstStyle/>
        <a:p>
          <a:endParaRPr lang="en-US"/>
        </a:p>
      </dgm:t>
    </dgm:pt>
    <dgm:pt modelId="{9DE79CEF-2B0F-AA42-B475-C22D036D8E50}" type="pres">
      <dgm:prSet presAssocID="{724C1F1C-FB69-9646-A196-C09B039E2D71}" presName="BalanceSpacing" presStyleCnt="0"/>
      <dgm:spPr/>
    </dgm:pt>
    <dgm:pt modelId="{8479DE77-D56D-FF40-9B76-FE4F7AF97C40}" type="pres">
      <dgm:prSet presAssocID="{724C1F1C-FB69-9646-A196-C09B039E2D71}" presName="BalanceSpacing1" presStyleCnt="0"/>
      <dgm:spPr/>
    </dgm:pt>
    <dgm:pt modelId="{D71E6CF5-65F2-3644-BED8-63D4FFFDABA2}" type="pres">
      <dgm:prSet presAssocID="{14E29C62-7466-7C4E-92E7-A1069E08EA92}" presName="Accent1Text" presStyleLbl="node1" presStyleIdx="3" presStyleCnt="6"/>
      <dgm:spPr/>
      <dgm:t>
        <a:bodyPr/>
        <a:lstStyle/>
        <a:p>
          <a:endParaRPr lang="en-US"/>
        </a:p>
      </dgm:t>
    </dgm:pt>
    <dgm:pt modelId="{4A13B286-83A4-AC4F-8C90-03E8AC151B43}" type="pres">
      <dgm:prSet presAssocID="{14E29C62-7466-7C4E-92E7-A1069E08EA92}" presName="spaceBetweenRectangles" presStyleCnt="0"/>
      <dgm:spPr/>
    </dgm:pt>
    <dgm:pt modelId="{495C125C-0C90-724D-8822-561F10BB8D37}" type="pres">
      <dgm:prSet presAssocID="{812B4F82-5238-F549-8783-1EC89A20B20B}" presName="composite" presStyleCnt="0"/>
      <dgm:spPr/>
    </dgm:pt>
    <dgm:pt modelId="{DB4654A0-271A-774B-A9EC-65DF36E1A603}" type="pres">
      <dgm:prSet presAssocID="{812B4F82-5238-F549-8783-1EC89A20B20B}" presName="Parent1" presStyleLbl="node1" presStyleIdx="4" presStyleCnt="6">
        <dgm:presLayoutVars>
          <dgm:chMax val="1"/>
          <dgm:chPref val="1"/>
          <dgm:bulletEnabled val="1"/>
        </dgm:presLayoutVars>
      </dgm:prSet>
      <dgm:spPr/>
      <dgm:t>
        <a:bodyPr/>
        <a:lstStyle/>
        <a:p>
          <a:endParaRPr lang="en-US"/>
        </a:p>
      </dgm:t>
    </dgm:pt>
    <dgm:pt modelId="{E2910E37-EC64-B245-9800-5E8DAD2D1301}" type="pres">
      <dgm:prSet presAssocID="{812B4F82-5238-F549-8783-1EC89A20B20B}" presName="Childtext1" presStyleLbl="revTx" presStyleIdx="2" presStyleCnt="3" custScaleX="116980" custLinFactY="-46570" custLinFactNeighborX="61608" custLinFactNeighborY="-100000">
        <dgm:presLayoutVars>
          <dgm:chMax val="0"/>
          <dgm:chPref val="0"/>
          <dgm:bulletEnabled val="1"/>
        </dgm:presLayoutVars>
      </dgm:prSet>
      <dgm:spPr/>
      <dgm:t>
        <a:bodyPr/>
        <a:lstStyle/>
        <a:p>
          <a:endParaRPr lang="en-US"/>
        </a:p>
      </dgm:t>
    </dgm:pt>
    <dgm:pt modelId="{BA8EF245-76A5-F343-8566-DFB428DE93AD}" type="pres">
      <dgm:prSet presAssocID="{812B4F82-5238-F549-8783-1EC89A20B20B}" presName="BalanceSpacing" presStyleCnt="0"/>
      <dgm:spPr/>
    </dgm:pt>
    <dgm:pt modelId="{8C9856A9-6F86-0A4A-BC55-DE6E55D90EE4}" type="pres">
      <dgm:prSet presAssocID="{812B4F82-5238-F549-8783-1EC89A20B20B}" presName="BalanceSpacing1" presStyleCnt="0"/>
      <dgm:spPr/>
    </dgm:pt>
    <dgm:pt modelId="{1D8BED4E-88BD-BC4A-9555-574CCAD4F5FD}" type="pres">
      <dgm:prSet presAssocID="{D19FE97E-5E90-1C4B-8DF5-1ED85832C971}" presName="Accent1Text" presStyleLbl="node1" presStyleIdx="5" presStyleCnt="6" custLinFactNeighborX="-55136" custLinFactNeighborY="2541"/>
      <dgm:spPr/>
      <dgm:t>
        <a:bodyPr/>
        <a:lstStyle/>
        <a:p>
          <a:endParaRPr lang="en-US"/>
        </a:p>
      </dgm:t>
    </dgm:pt>
  </dgm:ptLst>
  <dgm:cxnLst>
    <dgm:cxn modelId="{E3993110-4681-0D49-A8DA-A96600BBC145}" type="presOf" srcId="{5270E1B1-BB46-2A42-9CEE-9D6CF0D359A9}" destId="{23176CE2-A31C-4047-A9B9-2CD98B4DDACF}" srcOrd="0" destOrd="0" presId="urn:microsoft.com/office/officeart/2008/layout/AlternatingHexagons"/>
    <dgm:cxn modelId="{7564DA22-B737-D449-8103-B109E585A405}" type="presOf" srcId="{D19FE97E-5E90-1C4B-8DF5-1ED85832C971}" destId="{1D8BED4E-88BD-BC4A-9555-574CCAD4F5FD}" srcOrd="0" destOrd="0" presId="urn:microsoft.com/office/officeart/2008/layout/AlternatingHexagons"/>
    <dgm:cxn modelId="{28A0CFF3-DEC5-F24B-A0E7-57E5F53ADC8E}" type="presOf" srcId="{9954F5D8-F350-B24C-9DF9-A0C8128B99B4}" destId="{E2910E37-EC64-B245-9800-5E8DAD2D1301}" srcOrd="0" destOrd="0" presId="urn:microsoft.com/office/officeart/2008/layout/AlternatingHexagons"/>
    <dgm:cxn modelId="{4D576338-737F-2F40-B035-8FFDC5668F79}" type="presOf" srcId="{14E29C62-7466-7C4E-92E7-A1069E08EA92}" destId="{D71E6CF5-65F2-3644-BED8-63D4FFFDABA2}" srcOrd="0" destOrd="0" presId="urn:microsoft.com/office/officeart/2008/layout/AlternatingHexagons"/>
    <dgm:cxn modelId="{A241C16F-A68E-5E44-8DB5-902AD50A5FC6}" type="presOf" srcId="{0A3A7B7A-9B7B-C04D-B52F-D70774E068AD}" destId="{F58D91BD-714D-DC4B-A2AF-2E52AE5A90F0}" srcOrd="0" destOrd="0" presId="urn:microsoft.com/office/officeart/2008/layout/AlternatingHexagons"/>
    <dgm:cxn modelId="{63AFACC8-C8D4-1A40-9264-424A30A9002C}" srcId="{5270E1B1-BB46-2A42-9CEE-9D6CF0D359A9}" destId="{0A3A7B7A-9B7B-C04D-B52F-D70774E068AD}" srcOrd="0" destOrd="0" parTransId="{9A62A30E-AEAF-DD40-A2CC-585CAB8451D1}" sibTransId="{4F5C1452-2FD3-7F4F-A99C-6144B152A21C}"/>
    <dgm:cxn modelId="{E81345B5-19B0-6145-BE4A-85D96FD9CB01}" srcId="{5270E1B1-BB46-2A42-9CEE-9D6CF0D359A9}" destId="{812B4F82-5238-F549-8783-1EC89A20B20B}" srcOrd="2" destOrd="0" parTransId="{D85E7438-80CE-CF4A-8FA4-B52BB21100F4}" sibTransId="{D19FE97E-5E90-1C4B-8DF5-1ED85832C971}"/>
    <dgm:cxn modelId="{FB027444-E9AC-124C-90D5-CD610768F917}" type="presOf" srcId="{4F5C1452-2FD3-7F4F-A99C-6144B152A21C}" destId="{1F042016-B689-A54D-9862-B0896DB5D269}" srcOrd="0" destOrd="0" presId="urn:microsoft.com/office/officeart/2008/layout/AlternatingHexagons"/>
    <dgm:cxn modelId="{6F9102D6-2EF5-9447-98CE-A7618CF819F7}" srcId="{5270E1B1-BB46-2A42-9CEE-9D6CF0D359A9}" destId="{724C1F1C-FB69-9646-A196-C09B039E2D71}" srcOrd="1" destOrd="0" parTransId="{3F4A366B-39EE-9D4E-A6A5-34D4A8F2D46D}" sibTransId="{14E29C62-7466-7C4E-92E7-A1069E08EA92}"/>
    <dgm:cxn modelId="{5FB4393A-7E32-FE48-A00B-1A4DEF0E49DB}" type="presOf" srcId="{623C106D-FCE6-8047-8750-7A008A6A3CF6}" destId="{CAC000A6-BC07-E24E-B0AB-F9783AFA9EAA}" srcOrd="0" destOrd="0" presId="urn:microsoft.com/office/officeart/2008/layout/AlternatingHexagons"/>
    <dgm:cxn modelId="{768F7049-0584-334B-8F09-C533877B05D3}" type="presOf" srcId="{724C1F1C-FB69-9646-A196-C09B039E2D71}" destId="{0ED99143-8C0D-2E46-BDD9-196E6E1A330E}" srcOrd="0" destOrd="0" presId="urn:microsoft.com/office/officeart/2008/layout/AlternatingHexagons"/>
    <dgm:cxn modelId="{1DE4F4E8-4492-CE49-92DB-D1BBA53B0EB0}" type="presOf" srcId="{812B4F82-5238-F549-8783-1EC89A20B20B}" destId="{DB4654A0-271A-774B-A9EC-65DF36E1A603}" srcOrd="0" destOrd="0" presId="urn:microsoft.com/office/officeart/2008/layout/AlternatingHexagons"/>
    <dgm:cxn modelId="{72F999AD-908B-3443-9DEF-E8D5B3CC0B5B}" srcId="{724C1F1C-FB69-9646-A196-C09B039E2D71}" destId="{623C106D-FCE6-8047-8750-7A008A6A3CF6}" srcOrd="0" destOrd="0" parTransId="{A7A8EC6B-2CB4-554A-9245-1A13595BCA5E}" sibTransId="{57E236CE-8DE5-5C40-B306-969E07A3BEDE}"/>
    <dgm:cxn modelId="{BEA90953-4538-0A4C-B622-43444551FC0C}" srcId="{812B4F82-5238-F549-8783-1EC89A20B20B}" destId="{9954F5D8-F350-B24C-9DF9-A0C8128B99B4}" srcOrd="0" destOrd="0" parTransId="{32D7853C-AB95-B54A-A587-54067D151119}" sibTransId="{0197EE16-A29F-4A46-870B-4FA5DF9AEF3E}"/>
    <dgm:cxn modelId="{B735102D-0A8B-B547-9911-19EB524AEB0E}" type="presParOf" srcId="{23176CE2-A31C-4047-A9B9-2CD98B4DDACF}" destId="{88EADD5D-D9DE-8C4C-9B62-17C1F151F955}" srcOrd="0" destOrd="0" presId="urn:microsoft.com/office/officeart/2008/layout/AlternatingHexagons"/>
    <dgm:cxn modelId="{9D88B691-6212-DD4D-BEC7-7C9DF4E6D2D0}" type="presParOf" srcId="{88EADD5D-D9DE-8C4C-9B62-17C1F151F955}" destId="{F58D91BD-714D-DC4B-A2AF-2E52AE5A90F0}" srcOrd="0" destOrd="0" presId="urn:microsoft.com/office/officeart/2008/layout/AlternatingHexagons"/>
    <dgm:cxn modelId="{2FDF8F1B-E3B6-4F41-A80D-303DDB946F6A}" type="presParOf" srcId="{88EADD5D-D9DE-8C4C-9B62-17C1F151F955}" destId="{05632789-286F-0240-AFD1-A8706517CE23}" srcOrd="1" destOrd="0" presId="urn:microsoft.com/office/officeart/2008/layout/AlternatingHexagons"/>
    <dgm:cxn modelId="{45E69D52-5B41-3C43-AA2B-A02A3F7252BB}" type="presParOf" srcId="{88EADD5D-D9DE-8C4C-9B62-17C1F151F955}" destId="{F25696D9-AA5D-1A4C-808D-67287C2DAA52}" srcOrd="2" destOrd="0" presId="urn:microsoft.com/office/officeart/2008/layout/AlternatingHexagons"/>
    <dgm:cxn modelId="{DB067CB2-F64D-5047-9A21-5A2531E9B9D1}" type="presParOf" srcId="{88EADD5D-D9DE-8C4C-9B62-17C1F151F955}" destId="{A76E7092-048B-C945-AB48-C243A5305B62}" srcOrd="3" destOrd="0" presId="urn:microsoft.com/office/officeart/2008/layout/AlternatingHexagons"/>
    <dgm:cxn modelId="{3FF128CC-73C4-8C42-A133-17DA3998B99A}" type="presParOf" srcId="{88EADD5D-D9DE-8C4C-9B62-17C1F151F955}" destId="{1F042016-B689-A54D-9862-B0896DB5D269}" srcOrd="4" destOrd="0" presId="urn:microsoft.com/office/officeart/2008/layout/AlternatingHexagons"/>
    <dgm:cxn modelId="{45E503B6-C913-DA47-A650-AB7C874FEB6F}" type="presParOf" srcId="{23176CE2-A31C-4047-A9B9-2CD98B4DDACF}" destId="{546E4719-778C-2A4F-AE3C-8820DE5C0E11}" srcOrd="1" destOrd="0" presId="urn:microsoft.com/office/officeart/2008/layout/AlternatingHexagons"/>
    <dgm:cxn modelId="{89E8E7A4-2A71-E340-9CC0-B300B2AD2145}" type="presParOf" srcId="{23176CE2-A31C-4047-A9B9-2CD98B4DDACF}" destId="{020FB52B-5F9F-494A-9212-5E538E1F746B}" srcOrd="2" destOrd="0" presId="urn:microsoft.com/office/officeart/2008/layout/AlternatingHexagons"/>
    <dgm:cxn modelId="{29C0169A-B9A2-1942-9843-B3F37FD104B6}" type="presParOf" srcId="{020FB52B-5F9F-494A-9212-5E538E1F746B}" destId="{0ED99143-8C0D-2E46-BDD9-196E6E1A330E}" srcOrd="0" destOrd="0" presId="urn:microsoft.com/office/officeart/2008/layout/AlternatingHexagons"/>
    <dgm:cxn modelId="{60478524-2D6F-AA42-9703-F25799D545F2}" type="presParOf" srcId="{020FB52B-5F9F-494A-9212-5E538E1F746B}" destId="{CAC000A6-BC07-E24E-B0AB-F9783AFA9EAA}" srcOrd="1" destOrd="0" presId="urn:microsoft.com/office/officeart/2008/layout/AlternatingHexagons"/>
    <dgm:cxn modelId="{141C41EC-7AA0-394F-A4E9-B49F086F72CA}" type="presParOf" srcId="{020FB52B-5F9F-494A-9212-5E538E1F746B}" destId="{9DE79CEF-2B0F-AA42-B475-C22D036D8E50}" srcOrd="2" destOrd="0" presId="urn:microsoft.com/office/officeart/2008/layout/AlternatingHexagons"/>
    <dgm:cxn modelId="{574A6AF0-F62B-6B49-92E6-5474E4012FF4}" type="presParOf" srcId="{020FB52B-5F9F-494A-9212-5E538E1F746B}" destId="{8479DE77-D56D-FF40-9B76-FE4F7AF97C40}" srcOrd="3" destOrd="0" presId="urn:microsoft.com/office/officeart/2008/layout/AlternatingHexagons"/>
    <dgm:cxn modelId="{2F5C521E-9BB6-094F-B9A3-35548CC3285B}" type="presParOf" srcId="{020FB52B-5F9F-494A-9212-5E538E1F746B}" destId="{D71E6CF5-65F2-3644-BED8-63D4FFFDABA2}" srcOrd="4" destOrd="0" presId="urn:microsoft.com/office/officeart/2008/layout/AlternatingHexagons"/>
    <dgm:cxn modelId="{B67F4F87-03F5-2248-A3C2-A6038A03C6B8}" type="presParOf" srcId="{23176CE2-A31C-4047-A9B9-2CD98B4DDACF}" destId="{4A13B286-83A4-AC4F-8C90-03E8AC151B43}" srcOrd="3" destOrd="0" presId="urn:microsoft.com/office/officeart/2008/layout/AlternatingHexagons"/>
    <dgm:cxn modelId="{84202DBF-8DD4-A042-9BE1-180B41D39D37}" type="presParOf" srcId="{23176CE2-A31C-4047-A9B9-2CD98B4DDACF}" destId="{495C125C-0C90-724D-8822-561F10BB8D37}" srcOrd="4" destOrd="0" presId="urn:microsoft.com/office/officeart/2008/layout/AlternatingHexagons"/>
    <dgm:cxn modelId="{F33B93DF-04B7-C144-8BCA-786201890005}" type="presParOf" srcId="{495C125C-0C90-724D-8822-561F10BB8D37}" destId="{DB4654A0-271A-774B-A9EC-65DF36E1A603}" srcOrd="0" destOrd="0" presId="urn:microsoft.com/office/officeart/2008/layout/AlternatingHexagons"/>
    <dgm:cxn modelId="{7FD12356-64F3-0C42-B23E-D8D0CB975B0C}" type="presParOf" srcId="{495C125C-0C90-724D-8822-561F10BB8D37}" destId="{E2910E37-EC64-B245-9800-5E8DAD2D1301}" srcOrd="1" destOrd="0" presId="urn:microsoft.com/office/officeart/2008/layout/AlternatingHexagons"/>
    <dgm:cxn modelId="{DE8FAB5F-87CF-2F4C-91D0-A52B151A0BB0}" type="presParOf" srcId="{495C125C-0C90-724D-8822-561F10BB8D37}" destId="{BA8EF245-76A5-F343-8566-DFB428DE93AD}" srcOrd="2" destOrd="0" presId="urn:microsoft.com/office/officeart/2008/layout/AlternatingHexagons"/>
    <dgm:cxn modelId="{9FBD712B-164D-AA40-A84B-08431D0751BD}" type="presParOf" srcId="{495C125C-0C90-724D-8822-561F10BB8D37}" destId="{8C9856A9-6F86-0A4A-BC55-DE6E55D90EE4}" srcOrd="3" destOrd="0" presId="urn:microsoft.com/office/officeart/2008/layout/AlternatingHexagons"/>
    <dgm:cxn modelId="{E63342AC-F7E9-964D-81F3-864EC5D26D92}" type="presParOf" srcId="{495C125C-0C90-724D-8822-561F10BB8D37}" destId="{1D8BED4E-88BD-BC4A-9555-574CCAD4F5FD}"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F654471-F7F8-CA44-8168-46DC5F86A352}" type="doc">
      <dgm:prSet loTypeId="urn:microsoft.com/office/officeart/2005/8/layout/hList1" loCatId="" qsTypeId="urn:microsoft.com/office/officeart/2005/8/quickstyle/simple1" qsCatId="simple" csTypeId="urn:microsoft.com/office/officeart/2005/8/colors/accent6_3" csCatId="accent6" phldr="1"/>
      <dgm:spPr/>
      <dgm:t>
        <a:bodyPr/>
        <a:lstStyle/>
        <a:p>
          <a:endParaRPr lang="en-US"/>
        </a:p>
      </dgm:t>
    </dgm:pt>
    <dgm:pt modelId="{E06E677F-6845-7B41-8323-07059633E8A9}">
      <dgm:prSet phldrT="[Text]" custT="1"/>
      <dgm:spPr>
        <a:solidFill>
          <a:srgbClr val="55BAC5"/>
        </a:solidFill>
      </dgm:spPr>
      <dgm:t>
        <a:bodyPr/>
        <a:lstStyle/>
        <a:p>
          <a:r>
            <a:rPr lang="en-US" sz="1800" dirty="0">
              <a:latin typeface="Avenir Book" charset="0"/>
              <a:ea typeface="Avenir Book" charset="0"/>
              <a:cs typeface="Avenir Book" charset="0"/>
            </a:rPr>
            <a:t>Private Limited </a:t>
          </a:r>
          <a:r>
            <a:rPr lang="en-US" sz="1800" dirty="0" smtClean="0">
              <a:latin typeface="Avenir Book" charset="0"/>
              <a:ea typeface="Avenir Book" charset="0"/>
              <a:cs typeface="Avenir Book" charset="0"/>
            </a:rPr>
            <a:t>Company (WOS &amp; JV)</a:t>
          </a:r>
          <a:endParaRPr lang="en-US" sz="1800" dirty="0">
            <a:latin typeface="Avenir Book" charset="0"/>
            <a:ea typeface="Avenir Book" charset="0"/>
            <a:cs typeface="Avenir Book" charset="0"/>
          </a:endParaRPr>
        </a:p>
      </dgm:t>
    </dgm:pt>
    <dgm:pt modelId="{003E8193-D235-DB4B-8D06-51EBA4E96421}" type="parTrans" cxnId="{F0751980-2777-924D-A962-4B47588A85F1}">
      <dgm:prSet/>
      <dgm:spPr/>
      <dgm:t>
        <a:bodyPr/>
        <a:lstStyle/>
        <a:p>
          <a:endParaRPr lang="en-US"/>
        </a:p>
      </dgm:t>
    </dgm:pt>
    <dgm:pt modelId="{C8A3A404-0A9F-0041-9C2A-E5E62D480E43}" type="sibTrans" cxnId="{F0751980-2777-924D-A962-4B47588A85F1}">
      <dgm:prSet/>
      <dgm:spPr/>
      <dgm:t>
        <a:bodyPr/>
        <a:lstStyle/>
        <a:p>
          <a:endParaRPr lang="en-US"/>
        </a:p>
      </dgm:t>
    </dgm:pt>
    <dgm:pt modelId="{E182B610-FB0E-1D4D-834E-354FC8507B2D}">
      <dgm:prSet phldrT="[Text]" custT="1"/>
      <dgm:spPr>
        <a:solidFill>
          <a:srgbClr val="C8F2F2"/>
        </a:solidFill>
      </dgm:spPr>
      <dgm:t>
        <a:bodyPr/>
        <a:lstStyle/>
        <a:p>
          <a:pPr algn="just"/>
          <a:r>
            <a:rPr lang="en-US" sz="1100" dirty="0">
              <a:solidFill>
                <a:schemeClr val="tx1"/>
              </a:solidFill>
              <a:latin typeface="Avenir Book" charset="0"/>
              <a:ea typeface="Avenir Book" charset="0"/>
              <a:cs typeface="Avenir Book" charset="0"/>
            </a:rPr>
            <a:t>A foreign company may set up a WOS in sectors where 100% FDI is permitted under the FDI policy. Alternatively, it could enter into a joint venture with an Indian partner, which may entail the following advantages for a foreign investor: </a:t>
          </a:r>
        </a:p>
      </dgm:t>
    </dgm:pt>
    <dgm:pt modelId="{5420BB52-D14D-6741-B42B-041A7A4CAB20}" type="parTrans" cxnId="{FD089BB1-0ED4-0443-8AC5-EC3F2D742D17}">
      <dgm:prSet/>
      <dgm:spPr/>
      <dgm:t>
        <a:bodyPr/>
        <a:lstStyle/>
        <a:p>
          <a:endParaRPr lang="en-US"/>
        </a:p>
      </dgm:t>
    </dgm:pt>
    <dgm:pt modelId="{CEDF3056-3ACD-8E4B-A381-7BCD7E1CAA32}" type="sibTrans" cxnId="{FD089BB1-0ED4-0443-8AC5-EC3F2D742D17}">
      <dgm:prSet/>
      <dgm:spPr/>
      <dgm:t>
        <a:bodyPr/>
        <a:lstStyle/>
        <a:p>
          <a:endParaRPr lang="en-US"/>
        </a:p>
      </dgm:t>
    </dgm:pt>
    <dgm:pt modelId="{6A4DDFED-2F4D-9142-B373-14690D8AE5ED}">
      <dgm:prSet phldrT="[Text]" custT="1"/>
      <dgm:spPr>
        <a:solidFill>
          <a:srgbClr val="FFC000"/>
        </a:solidFill>
      </dgm:spPr>
      <dgm:t>
        <a:bodyPr/>
        <a:lstStyle/>
        <a:p>
          <a:r>
            <a:rPr lang="en-US" sz="1800" dirty="0">
              <a:latin typeface="Avenir Book" charset="0"/>
              <a:ea typeface="Avenir Book" charset="0"/>
              <a:cs typeface="Avenir Book" charset="0"/>
            </a:rPr>
            <a:t>Limited Liability partnership</a:t>
          </a:r>
        </a:p>
      </dgm:t>
    </dgm:pt>
    <dgm:pt modelId="{5B75A078-E3CA-9B4D-A75A-454B61A7073E}" type="parTrans" cxnId="{4DADBB60-586F-B54B-8A3B-C45ECE5B8650}">
      <dgm:prSet/>
      <dgm:spPr/>
      <dgm:t>
        <a:bodyPr/>
        <a:lstStyle/>
        <a:p>
          <a:endParaRPr lang="en-US"/>
        </a:p>
      </dgm:t>
    </dgm:pt>
    <dgm:pt modelId="{5E1E765F-32ED-D946-8E0A-7C511FFC78AC}" type="sibTrans" cxnId="{4DADBB60-586F-B54B-8A3B-C45ECE5B8650}">
      <dgm:prSet/>
      <dgm:spPr/>
      <dgm:t>
        <a:bodyPr/>
        <a:lstStyle/>
        <a:p>
          <a:endParaRPr lang="en-US"/>
        </a:p>
      </dgm:t>
    </dgm:pt>
    <dgm:pt modelId="{FBC22DDA-CD06-9247-9E62-FDC8ABD7396C}">
      <dgm:prSet phldrT="[Text]" custT="1"/>
      <dgm:spPr>
        <a:solidFill>
          <a:srgbClr val="E6EFB9"/>
        </a:solidFill>
      </dgm:spPr>
      <dgm:t>
        <a:bodyPr/>
        <a:lstStyle/>
        <a:p>
          <a:pPr algn="just"/>
          <a:r>
            <a:rPr lang="en-US" sz="1100" dirty="0">
              <a:solidFill>
                <a:schemeClr val="tx1"/>
              </a:solidFill>
              <a:latin typeface="Avenir Book" charset="0"/>
              <a:ea typeface="Avenir Book" charset="0"/>
              <a:cs typeface="Avenir Book" charset="0"/>
            </a:rPr>
            <a:t>A Limited Liability Partnership (LLP) is an alternative corporate business form that gives the benefits of limited liability of a company and the flexibility of a partnership. It is governed by the provisions of the Limited Liability Partnership Act, 2008. </a:t>
          </a:r>
        </a:p>
      </dgm:t>
    </dgm:pt>
    <dgm:pt modelId="{514EED28-9FE3-8947-9DF8-D4A3CF85388B}" type="sibTrans" cxnId="{8C72D258-18D2-0449-B893-20EA5DAC85A8}">
      <dgm:prSet/>
      <dgm:spPr/>
      <dgm:t>
        <a:bodyPr/>
        <a:lstStyle/>
        <a:p>
          <a:endParaRPr lang="en-US"/>
        </a:p>
      </dgm:t>
    </dgm:pt>
    <dgm:pt modelId="{CC6CED23-4DD3-B444-972D-B66B691B03E4}" type="parTrans" cxnId="{8C72D258-18D2-0449-B893-20EA5DAC85A8}">
      <dgm:prSet/>
      <dgm:spPr/>
      <dgm:t>
        <a:bodyPr/>
        <a:lstStyle/>
        <a:p>
          <a:endParaRPr lang="en-US"/>
        </a:p>
      </dgm:t>
    </dgm:pt>
    <dgm:pt modelId="{59385066-6342-AC4F-9CA9-10AF57AD452F}">
      <dgm:prSet custT="1"/>
      <dgm:spPr>
        <a:solidFill>
          <a:srgbClr val="C8F2F2"/>
        </a:solidFill>
      </dgm:spPr>
      <dgm:t>
        <a:bodyPr/>
        <a:lstStyle/>
        <a:p>
          <a:pPr algn="just"/>
          <a:r>
            <a:rPr lang="en-US" sz="1100" dirty="0">
              <a:solidFill>
                <a:schemeClr val="tx1"/>
              </a:solidFill>
              <a:latin typeface="Avenir Book" charset="0"/>
              <a:ea typeface="Avenir Book" charset="0"/>
              <a:cs typeface="Avenir Book" charset="0"/>
            </a:rPr>
            <a:t>Established distribution/marketing set-up of the Indian partner </a:t>
          </a:r>
        </a:p>
      </dgm:t>
    </dgm:pt>
    <dgm:pt modelId="{AFBA4BCB-F6B7-AB40-A1FB-B7395DD9E52A}" type="parTrans" cxnId="{31B9B966-AADE-0C46-8164-B771A32429E6}">
      <dgm:prSet/>
      <dgm:spPr/>
      <dgm:t>
        <a:bodyPr/>
        <a:lstStyle/>
        <a:p>
          <a:endParaRPr lang="en-US"/>
        </a:p>
      </dgm:t>
    </dgm:pt>
    <dgm:pt modelId="{B28CFBB8-1D13-014C-91FF-9B39FAF64C6F}" type="sibTrans" cxnId="{31B9B966-AADE-0C46-8164-B771A32429E6}">
      <dgm:prSet/>
      <dgm:spPr/>
      <dgm:t>
        <a:bodyPr/>
        <a:lstStyle/>
        <a:p>
          <a:endParaRPr lang="en-US"/>
        </a:p>
      </dgm:t>
    </dgm:pt>
    <dgm:pt modelId="{34DF4448-95E2-5B43-9D01-7101D06D7ABA}">
      <dgm:prSet custT="1"/>
      <dgm:spPr>
        <a:solidFill>
          <a:srgbClr val="C8F2F2"/>
        </a:solidFill>
      </dgm:spPr>
      <dgm:t>
        <a:bodyPr/>
        <a:lstStyle/>
        <a:p>
          <a:pPr algn="just"/>
          <a:r>
            <a:rPr lang="en-US" sz="1100" dirty="0">
              <a:solidFill>
                <a:schemeClr val="tx1"/>
              </a:solidFill>
              <a:latin typeface="Avenir Book" charset="0"/>
              <a:ea typeface="Avenir Book" charset="0"/>
              <a:cs typeface="Avenir Book" charset="0"/>
            </a:rPr>
            <a:t>Available financial resources of the Indian partner </a:t>
          </a:r>
        </a:p>
      </dgm:t>
    </dgm:pt>
    <dgm:pt modelId="{5BC4B432-2E17-1A45-AD92-FED10DCE0589}" type="parTrans" cxnId="{6980EBC0-177F-1A43-A97E-768BE81ADD1B}">
      <dgm:prSet/>
      <dgm:spPr/>
      <dgm:t>
        <a:bodyPr/>
        <a:lstStyle/>
        <a:p>
          <a:endParaRPr lang="en-US"/>
        </a:p>
      </dgm:t>
    </dgm:pt>
    <dgm:pt modelId="{D623A6C3-9B98-5149-AE89-95F37BFD2681}" type="sibTrans" cxnId="{6980EBC0-177F-1A43-A97E-768BE81ADD1B}">
      <dgm:prSet/>
      <dgm:spPr/>
      <dgm:t>
        <a:bodyPr/>
        <a:lstStyle/>
        <a:p>
          <a:endParaRPr lang="en-US"/>
        </a:p>
      </dgm:t>
    </dgm:pt>
    <dgm:pt modelId="{DC0E4726-FD4C-6C4A-B770-5F46E21D767F}">
      <dgm:prSet custT="1"/>
      <dgm:spPr>
        <a:solidFill>
          <a:srgbClr val="C8F2F2"/>
        </a:solidFill>
      </dgm:spPr>
      <dgm:t>
        <a:bodyPr/>
        <a:lstStyle/>
        <a:p>
          <a:pPr algn="just"/>
          <a:r>
            <a:rPr lang="en-US" sz="1100" dirty="0">
              <a:solidFill>
                <a:schemeClr val="tx1"/>
              </a:solidFill>
              <a:latin typeface="Avenir Book" charset="0"/>
              <a:ea typeface="Avenir Book" charset="0"/>
              <a:cs typeface="Avenir Book" charset="0"/>
            </a:rPr>
            <a:t>Established contacts of the Indian partner, which help smoothen the process of setting up operations </a:t>
          </a:r>
        </a:p>
      </dgm:t>
    </dgm:pt>
    <dgm:pt modelId="{1E0449EA-12D3-F84D-9D8E-86F758F272CD}" type="parTrans" cxnId="{551A1548-AAE8-4949-A623-3E3DB7563A83}">
      <dgm:prSet/>
      <dgm:spPr/>
      <dgm:t>
        <a:bodyPr/>
        <a:lstStyle/>
        <a:p>
          <a:endParaRPr lang="en-US"/>
        </a:p>
      </dgm:t>
    </dgm:pt>
    <dgm:pt modelId="{99EBF65B-9B76-D640-AF10-37181C7126EE}" type="sibTrans" cxnId="{551A1548-AAE8-4949-A623-3E3DB7563A83}">
      <dgm:prSet/>
      <dgm:spPr/>
      <dgm:t>
        <a:bodyPr/>
        <a:lstStyle/>
        <a:p>
          <a:endParaRPr lang="en-US"/>
        </a:p>
      </dgm:t>
    </dgm:pt>
    <dgm:pt modelId="{95F759A0-8386-DD4F-8341-51B89C2BAB2C}">
      <dgm:prSet custT="1"/>
      <dgm:spPr>
        <a:solidFill>
          <a:srgbClr val="C8F2F2"/>
        </a:solidFill>
      </dgm:spPr>
      <dgm:t>
        <a:bodyPr/>
        <a:lstStyle/>
        <a:p>
          <a:pPr algn="just"/>
          <a:endParaRPr lang="en-US" sz="1100">
            <a:solidFill>
              <a:schemeClr val="tx1"/>
            </a:solidFill>
            <a:latin typeface="Avenir Book" charset="0"/>
            <a:ea typeface="Avenir Book" charset="0"/>
            <a:cs typeface="Avenir Book" charset="0"/>
          </a:endParaRPr>
        </a:p>
      </dgm:t>
    </dgm:pt>
    <dgm:pt modelId="{E5BEDE22-108F-0048-991E-2B15E885987D}" type="parTrans" cxnId="{A992EC89-1DA2-C44D-A494-E447FF7764F1}">
      <dgm:prSet/>
      <dgm:spPr/>
      <dgm:t>
        <a:bodyPr/>
        <a:lstStyle/>
        <a:p>
          <a:endParaRPr lang="en-US"/>
        </a:p>
      </dgm:t>
    </dgm:pt>
    <dgm:pt modelId="{7D74C86E-F66F-C743-9A10-1EC3FDD351D3}" type="sibTrans" cxnId="{A992EC89-1DA2-C44D-A494-E447FF7764F1}">
      <dgm:prSet/>
      <dgm:spPr/>
      <dgm:t>
        <a:bodyPr/>
        <a:lstStyle/>
        <a:p>
          <a:endParaRPr lang="en-US"/>
        </a:p>
      </dgm:t>
    </dgm:pt>
    <dgm:pt modelId="{C227E3BC-B0C8-2043-8153-80150E9F6F5F}">
      <dgm:prSet custT="1"/>
      <dgm:spPr>
        <a:solidFill>
          <a:srgbClr val="C8F2F2"/>
        </a:solidFill>
      </dgm:spPr>
      <dgm:t>
        <a:bodyPr/>
        <a:lstStyle/>
        <a:p>
          <a:pPr algn="just"/>
          <a:r>
            <a:rPr lang="en-US" sz="1100" dirty="0">
              <a:solidFill>
                <a:schemeClr val="tx1"/>
              </a:solidFill>
              <a:latin typeface="Avenir Book" charset="0"/>
              <a:ea typeface="Avenir Book" charset="0"/>
              <a:cs typeface="Avenir Book" charset="0"/>
            </a:rPr>
            <a:t>A foreign company incorporated as either of these two entities under the Companies Act is treated at par with any domestic Indian company within the scope of approval and subject to all Indian laws and regulations as applicable to other domestic Indian </a:t>
          </a:r>
          <a:r>
            <a:rPr lang="en-US" sz="1100" dirty="0" err="1">
              <a:solidFill>
                <a:schemeClr val="tx1"/>
              </a:solidFill>
              <a:latin typeface="Avenir Book" charset="0"/>
              <a:ea typeface="Avenir Book" charset="0"/>
              <a:cs typeface="Avenir Book" charset="0"/>
            </a:rPr>
            <a:t>companie</a:t>
          </a:r>
          <a:endParaRPr lang="en-US" sz="1100" dirty="0">
            <a:solidFill>
              <a:schemeClr val="tx1"/>
            </a:solidFill>
            <a:latin typeface="Avenir Book" charset="0"/>
            <a:ea typeface="Avenir Book" charset="0"/>
            <a:cs typeface="Avenir Book" charset="0"/>
          </a:endParaRPr>
        </a:p>
      </dgm:t>
    </dgm:pt>
    <dgm:pt modelId="{66207D48-0D80-BF40-B0A5-F9C98C9E39A2}" type="parTrans" cxnId="{12C2335E-0A28-BC4D-8106-53F6E346557B}">
      <dgm:prSet/>
      <dgm:spPr/>
      <dgm:t>
        <a:bodyPr/>
        <a:lstStyle/>
        <a:p>
          <a:endParaRPr lang="en-US"/>
        </a:p>
      </dgm:t>
    </dgm:pt>
    <dgm:pt modelId="{9957AF00-52AE-0A41-BF5F-8D15E4F1FF61}" type="sibTrans" cxnId="{12C2335E-0A28-BC4D-8106-53F6E346557B}">
      <dgm:prSet/>
      <dgm:spPr/>
      <dgm:t>
        <a:bodyPr/>
        <a:lstStyle/>
        <a:p>
          <a:endParaRPr lang="en-US"/>
        </a:p>
      </dgm:t>
    </dgm:pt>
    <dgm:pt modelId="{942D81F3-BBEA-F44F-B7B2-F1E3F240EFD5}">
      <dgm:prSet custT="1"/>
      <dgm:spPr>
        <a:solidFill>
          <a:srgbClr val="E6EFB9"/>
        </a:solidFill>
      </dgm:spPr>
      <dgm:t>
        <a:bodyPr/>
        <a:lstStyle/>
        <a:p>
          <a:pPr algn="just"/>
          <a:r>
            <a:rPr lang="en-US" sz="1100" dirty="0">
              <a:solidFill>
                <a:schemeClr val="tx1"/>
              </a:solidFill>
              <a:latin typeface="Avenir Book" charset="0"/>
              <a:ea typeface="Avenir Book" charset="0"/>
              <a:cs typeface="Avenir Book" charset="0"/>
            </a:rPr>
            <a:t>An LLP can continue its existence irrespective of changes in partners. It is capable of entering into contracts and holding property in its own name. It is a separate legal entity and is liable to the full extent of its assets but the liability of the partners is limited to their agreed contribution in the LLP.</a:t>
          </a:r>
        </a:p>
      </dgm:t>
    </dgm:pt>
    <dgm:pt modelId="{BF71C184-D86B-8447-BA1D-50CAC33B2DCC}" type="parTrans" cxnId="{DFEC3B1D-D044-4340-B438-D98CA7B844FC}">
      <dgm:prSet/>
      <dgm:spPr/>
      <dgm:t>
        <a:bodyPr/>
        <a:lstStyle/>
        <a:p>
          <a:endParaRPr lang="en-US"/>
        </a:p>
      </dgm:t>
    </dgm:pt>
    <dgm:pt modelId="{0955C224-4C2A-384A-B701-1A4BF6AFFF0B}" type="sibTrans" cxnId="{DFEC3B1D-D044-4340-B438-D98CA7B844FC}">
      <dgm:prSet/>
      <dgm:spPr/>
      <dgm:t>
        <a:bodyPr/>
        <a:lstStyle/>
        <a:p>
          <a:endParaRPr lang="en-US"/>
        </a:p>
      </dgm:t>
    </dgm:pt>
    <dgm:pt modelId="{B9B62784-E259-774E-A2A0-2FF019A62F28}">
      <dgm:prSet phldrT="[Text]" custT="1"/>
      <dgm:spPr>
        <a:solidFill>
          <a:srgbClr val="C8F2F2"/>
        </a:solidFill>
      </dgm:spPr>
      <dgm:t>
        <a:bodyPr/>
        <a:lstStyle/>
        <a:p>
          <a:pPr algn="just"/>
          <a:endParaRPr lang="en-US" sz="1100" dirty="0">
            <a:solidFill>
              <a:schemeClr val="tx1"/>
            </a:solidFill>
            <a:latin typeface="Avenir Book" charset="0"/>
            <a:ea typeface="Avenir Book" charset="0"/>
            <a:cs typeface="Avenir Book" charset="0"/>
          </a:endParaRPr>
        </a:p>
      </dgm:t>
    </dgm:pt>
    <dgm:pt modelId="{A91C05B9-6E56-E347-A978-7C4CDA62DFB8}" type="parTrans" cxnId="{8B7C085A-F693-784A-8393-A7B09D574146}">
      <dgm:prSet/>
      <dgm:spPr/>
      <dgm:t>
        <a:bodyPr/>
        <a:lstStyle/>
        <a:p>
          <a:endParaRPr lang="en-US"/>
        </a:p>
      </dgm:t>
    </dgm:pt>
    <dgm:pt modelId="{AE91B26B-531B-764B-A2FB-A9A023BBEF8E}" type="sibTrans" cxnId="{8B7C085A-F693-784A-8393-A7B09D574146}">
      <dgm:prSet/>
      <dgm:spPr/>
      <dgm:t>
        <a:bodyPr/>
        <a:lstStyle/>
        <a:p>
          <a:endParaRPr lang="en-US"/>
        </a:p>
      </dgm:t>
    </dgm:pt>
    <dgm:pt modelId="{E5D7C723-4249-9A4F-9585-A82F97773303}">
      <dgm:prSet custT="1"/>
      <dgm:spPr>
        <a:solidFill>
          <a:srgbClr val="E6EFB9"/>
        </a:solidFill>
      </dgm:spPr>
      <dgm:t>
        <a:bodyPr/>
        <a:lstStyle/>
        <a:p>
          <a:pPr algn="just"/>
          <a:r>
            <a:rPr lang="en-US" sz="1100" dirty="0">
              <a:solidFill>
                <a:schemeClr val="tx1"/>
              </a:solidFill>
              <a:latin typeface="Avenir Book" charset="0"/>
              <a:ea typeface="Avenir Book" charset="0"/>
              <a:cs typeface="Avenir Book" charset="0"/>
            </a:rPr>
            <a:t> Furthermore, no partner is liable on account of the independent or unauthorized actions of other partners. </a:t>
          </a:r>
        </a:p>
      </dgm:t>
    </dgm:pt>
    <dgm:pt modelId="{E6A6B88F-D135-DF45-82D6-D55AF3399A18}" type="parTrans" cxnId="{83A0283B-3BC8-5345-99F0-90F38480E82E}">
      <dgm:prSet/>
      <dgm:spPr/>
      <dgm:t>
        <a:bodyPr/>
        <a:lstStyle/>
        <a:p>
          <a:endParaRPr lang="en-US"/>
        </a:p>
      </dgm:t>
    </dgm:pt>
    <dgm:pt modelId="{B8F39F2B-1D18-174A-A198-75B74FAF0FDA}" type="sibTrans" cxnId="{83A0283B-3BC8-5345-99F0-90F38480E82E}">
      <dgm:prSet/>
      <dgm:spPr/>
      <dgm:t>
        <a:bodyPr/>
        <a:lstStyle/>
        <a:p>
          <a:endParaRPr lang="en-US"/>
        </a:p>
      </dgm:t>
    </dgm:pt>
    <dgm:pt modelId="{2A8524E8-7946-AA48-847B-92EB572C88A3}">
      <dgm:prSet custT="1"/>
      <dgm:spPr>
        <a:solidFill>
          <a:srgbClr val="E6EFB9"/>
        </a:solidFill>
      </dgm:spPr>
      <dgm:t>
        <a:bodyPr/>
        <a:lstStyle/>
        <a:p>
          <a:pPr algn="just"/>
          <a:r>
            <a:rPr lang="en-US" sz="1100" dirty="0">
              <a:solidFill>
                <a:schemeClr val="tx1"/>
              </a:solidFill>
              <a:latin typeface="Avenir Book" charset="0"/>
              <a:ea typeface="Avenir Book" charset="0"/>
              <a:cs typeface="Avenir Book" charset="0"/>
            </a:rPr>
            <a:t>Mutual rights and duties of the partners within an LLP are governed by an agreement between the partners or between the partners and the LLP, as the case may be.</a:t>
          </a:r>
        </a:p>
      </dgm:t>
    </dgm:pt>
    <dgm:pt modelId="{A56E8A13-BA75-0E4D-99D2-B0F752B5B391}" type="parTrans" cxnId="{6E6A74A6-94B8-C54B-A58F-C6A1F0E9DE24}">
      <dgm:prSet/>
      <dgm:spPr/>
      <dgm:t>
        <a:bodyPr/>
        <a:lstStyle/>
        <a:p>
          <a:endParaRPr lang="en-US"/>
        </a:p>
      </dgm:t>
    </dgm:pt>
    <dgm:pt modelId="{ECC8E5AE-ADC7-044C-9F37-5B588D681D63}" type="sibTrans" cxnId="{6E6A74A6-94B8-C54B-A58F-C6A1F0E9DE24}">
      <dgm:prSet/>
      <dgm:spPr/>
      <dgm:t>
        <a:bodyPr/>
        <a:lstStyle/>
        <a:p>
          <a:endParaRPr lang="en-US"/>
        </a:p>
      </dgm:t>
    </dgm:pt>
    <dgm:pt modelId="{6EA5F8CB-9C67-FF40-9F86-5CB715E6264C}" type="pres">
      <dgm:prSet presAssocID="{EF654471-F7F8-CA44-8168-46DC5F86A352}" presName="Name0" presStyleCnt="0">
        <dgm:presLayoutVars>
          <dgm:dir/>
          <dgm:animLvl val="lvl"/>
          <dgm:resizeHandles val="exact"/>
        </dgm:presLayoutVars>
      </dgm:prSet>
      <dgm:spPr/>
      <dgm:t>
        <a:bodyPr/>
        <a:lstStyle/>
        <a:p>
          <a:endParaRPr lang="en-US"/>
        </a:p>
      </dgm:t>
    </dgm:pt>
    <dgm:pt modelId="{31901F86-786E-504A-99E4-ABDAFF3C105F}" type="pres">
      <dgm:prSet presAssocID="{E06E677F-6845-7B41-8323-07059633E8A9}" presName="composite" presStyleCnt="0"/>
      <dgm:spPr/>
    </dgm:pt>
    <dgm:pt modelId="{D59C1BDD-2C38-2A4D-9C81-E7C766D18A67}" type="pres">
      <dgm:prSet presAssocID="{E06E677F-6845-7B41-8323-07059633E8A9}" presName="parTx" presStyleLbl="alignNode1" presStyleIdx="0" presStyleCnt="2">
        <dgm:presLayoutVars>
          <dgm:chMax val="0"/>
          <dgm:chPref val="0"/>
          <dgm:bulletEnabled val="1"/>
        </dgm:presLayoutVars>
      </dgm:prSet>
      <dgm:spPr/>
      <dgm:t>
        <a:bodyPr/>
        <a:lstStyle/>
        <a:p>
          <a:endParaRPr lang="en-US"/>
        </a:p>
      </dgm:t>
    </dgm:pt>
    <dgm:pt modelId="{C5AD7EE4-670C-6D41-B27B-46AE867BF543}" type="pres">
      <dgm:prSet presAssocID="{E06E677F-6845-7B41-8323-07059633E8A9}" presName="desTx" presStyleLbl="alignAccFollowNode1" presStyleIdx="0" presStyleCnt="2">
        <dgm:presLayoutVars>
          <dgm:bulletEnabled val="1"/>
        </dgm:presLayoutVars>
      </dgm:prSet>
      <dgm:spPr/>
      <dgm:t>
        <a:bodyPr/>
        <a:lstStyle/>
        <a:p>
          <a:endParaRPr lang="en-US"/>
        </a:p>
      </dgm:t>
    </dgm:pt>
    <dgm:pt modelId="{D9A2D8E1-A290-AE45-931C-B6B8114EDF28}" type="pres">
      <dgm:prSet presAssocID="{C8A3A404-0A9F-0041-9C2A-E5E62D480E43}" presName="space" presStyleCnt="0"/>
      <dgm:spPr/>
    </dgm:pt>
    <dgm:pt modelId="{72271692-5DE6-E44C-A0FC-858081D5D404}" type="pres">
      <dgm:prSet presAssocID="{6A4DDFED-2F4D-9142-B373-14690D8AE5ED}" presName="composite" presStyleCnt="0"/>
      <dgm:spPr/>
    </dgm:pt>
    <dgm:pt modelId="{7DF20085-737A-A844-AC60-8D41AC3D9343}" type="pres">
      <dgm:prSet presAssocID="{6A4DDFED-2F4D-9142-B373-14690D8AE5ED}" presName="parTx" presStyleLbl="alignNode1" presStyleIdx="1" presStyleCnt="2">
        <dgm:presLayoutVars>
          <dgm:chMax val="0"/>
          <dgm:chPref val="0"/>
          <dgm:bulletEnabled val="1"/>
        </dgm:presLayoutVars>
      </dgm:prSet>
      <dgm:spPr/>
      <dgm:t>
        <a:bodyPr/>
        <a:lstStyle/>
        <a:p>
          <a:endParaRPr lang="en-US"/>
        </a:p>
      </dgm:t>
    </dgm:pt>
    <dgm:pt modelId="{9FC7ADAD-4E3D-0149-B306-E4842CBA8CF0}" type="pres">
      <dgm:prSet presAssocID="{6A4DDFED-2F4D-9142-B373-14690D8AE5ED}" presName="desTx" presStyleLbl="alignAccFollowNode1" presStyleIdx="1" presStyleCnt="2">
        <dgm:presLayoutVars>
          <dgm:bulletEnabled val="1"/>
        </dgm:presLayoutVars>
      </dgm:prSet>
      <dgm:spPr/>
      <dgm:t>
        <a:bodyPr/>
        <a:lstStyle/>
        <a:p>
          <a:endParaRPr lang="en-US"/>
        </a:p>
      </dgm:t>
    </dgm:pt>
  </dgm:ptLst>
  <dgm:cxnLst>
    <dgm:cxn modelId="{83A0283B-3BC8-5345-99F0-90F38480E82E}" srcId="{6A4DDFED-2F4D-9142-B373-14690D8AE5ED}" destId="{E5D7C723-4249-9A4F-9585-A82F97773303}" srcOrd="2" destOrd="0" parTransId="{E6A6B88F-D135-DF45-82D6-D55AF3399A18}" sibTransId="{B8F39F2B-1D18-174A-A198-75B74FAF0FDA}"/>
    <dgm:cxn modelId="{F5686296-783F-F24F-9E7C-134E04DCBF66}" type="presOf" srcId="{2A8524E8-7946-AA48-847B-92EB572C88A3}" destId="{9FC7ADAD-4E3D-0149-B306-E4842CBA8CF0}" srcOrd="0" destOrd="3" presId="urn:microsoft.com/office/officeart/2005/8/layout/hList1"/>
    <dgm:cxn modelId="{F0751980-2777-924D-A962-4B47588A85F1}" srcId="{EF654471-F7F8-CA44-8168-46DC5F86A352}" destId="{E06E677F-6845-7B41-8323-07059633E8A9}" srcOrd="0" destOrd="0" parTransId="{003E8193-D235-DB4B-8D06-51EBA4E96421}" sibTransId="{C8A3A404-0A9F-0041-9C2A-E5E62D480E43}"/>
    <dgm:cxn modelId="{1F53F393-FEE0-754D-A3C5-78E9F58E24F2}" type="presOf" srcId="{E182B610-FB0E-1D4D-834E-354FC8507B2D}" destId="{C5AD7EE4-670C-6D41-B27B-46AE867BF543}" srcOrd="0" destOrd="0" presId="urn:microsoft.com/office/officeart/2005/8/layout/hList1"/>
    <dgm:cxn modelId="{BFC36838-EAF9-D141-916E-117AA8F23DCA}" type="presOf" srcId="{95F759A0-8386-DD4F-8341-51B89C2BAB2C}" destId="{C5AD7EE4-670C-6D41-B27B-46AE867BF543}" srcOrd="0" destOrd="5" presId="urn:microsoft.com/office/officeart/2005/8/layout/hList1"/>
    <dgm:cxn modelId="{A81C01A6-2703-FC45-8C5A-AE2026910649}" type="presOf" srcId="{DC0E4726-FD4C-6C4A-B770-5F46E21D767F}" destId="{C5AD7EE4-670C-6D41-B27B-46AE867BF543}" srcOrd="0" destOrd="4" presId="urn:microsoft.com/office/officeart/2005/8/layout/hList1"/>
    <dgm:cxn modelId="{A2AB7856-9A1B-734E-B47B-ED743FF307CB}" type="presOf" srcId="{E5D7C723-4249-9A4F-9585-A82F97773303}" destId="{9FC7ADAD-4E3D-0149-B306-E4842CBA8CF0}" srcOrd="0" destOrd="2" presId="urn:microsoft.com/office/officeart/2005/8/layout/hList1"/>
    <dgm:cxn modelId="{4DADBB60-586F-B54B-8A3B-C45ECE5B8650}" srcId="{EF654471-F7F8-CA44-8168-46DC5F86A352}" destId="{6A4DDFED-2F4D-9142-B373-14690D8AE5ED}" srcOrd="1" destOrd="0" parTransId="{5B75A078-E3CA-9B4D-A75A-454B61A7073E}" sibTransId="{5E1E765F-32ED-D946-8E0A-7C511FFC78AC}"/>
    <dgm:cxn modelId="{551A1548-AAE8-4949-A623-3E3DB7563A83}" srcId="{B9B62784-E259-774E-A2A0-2FF019A62F28}" destId="{DC0E4726-FD4C-6C4A-B770-5F46E21D767F}" srcOrd="2" destOrd="0" parTransId="{1E0449EA-12D3-F84D-9D8E-86F758F272CD}" sibTransId="{99EBF65B-9B76-D640-AF10-37181C7126EE}"/>
    <dgm:cxn modelId="{A992EC89-1DA2-C44D-A494-E447FF7764F1}" srcId="{E06E677F-6845-7B41-8323-07059633E8A9}" destId="{95F759A0-8386-DD4F-8341-51B89C2BAB2C}" srcOrd="2" destOrd="0" parTransId="{E5BEDE22-108F-0048-991E-2B15E885987D}" sibTransId="{7D74C86E-F66F-C743-9A10-1EC3FDD351D3}"/>
    <dgm:cxn modelId="{DFEC3B1D-D044-4340-B438-D98CA7B844FC}" srcId="{6A4DDFED-2F4D-9142-B373-14690D8AE5ED}" destId="{942D81F3-BBEA-F44F-B7B2-F1E3F240EFD5}" srcOrd="1" destOrd="0" parTransId="{BF71C184-D86B-8447-BA1D-50CAC33B2DCC}" sibTransId="{0955C224-4C2A-384A-B701-1A4BF6AFFF0B}"/>
    <dgm:cxn modelId="{8B7C085A-F693-784A-8393-A7B09D574146}" srcId="{E06E677F-6845-7B41-8323-07059633E8A9}" destId="{B9B62784-E259-774E-A2A0-2FF019A62F28}" srcOrd="1" destOrd="0" parTransId="{A91C05B9-6E56-E347-A978-7C4CDA62DFB8}" sibTransId="{AE91B26B-531B-764B-A2FB-A9A023BBEF8E}"/>
    <dgm:cxn modelId="{E07C854C-6596-EB4C-9F3F-E0C92E8509FD}" type="presOf" srcId="{C227E3BC-B0C8-2043-8153-80150E9F6F5F}" destId="{C5AD7EE4-670C-6D41-B27B-46AE867BF543}" srcOrd="0" destOrd="6" presId="urn:microsoft.com/office/officeart/2005/8/layout/hList1"/>
    <dgm:cxn modelId="{12C2335E-0A28-BC4D-8106-53F6E346557B}" srcId="{E06E677F-6845-7B41-8323-07059633E8A9}" destId="{C227E3BC-B0C8-2043-8153-80150E9F6F5F}" srcOrd="3" destOrd="0" parTransId="{66207D48-0D80-BF40-B0A5-F9C98C9E39A2}" sibTransId="{9957AF00-52AE-0A41-BF5F-8D15E4F1FF61}"/>
    <dgm:cxn modelId="{C3E3DE00-440B-2843-96F6-F2A6EB8B1061}" type="presOf" srcId="{6A4DDFED-2F4D-9142-B373-14690D8AE5ED}" destId="{7DF20085-737A-A844-AC60-8D41AC3D9343}" srcOrd="0" destOrd="0" presId="urn:microsoft.com/office/officeart/2005/8/layout/hList1"/>
    <dgm:cxn modelId="{E6912ACF-3B78-D345-B920-E50157DE19FA}" type="presOf" srcId="{B9B62784-E259-774E-A2A0-2FF019A62F28}" destId="{C5AD7EE4-670C-6D41-B27B-46AE867BF543}" srcOrd="0" destOrd="1" presId="urn:microsoft.com/office/officeart/2005/8/layout/hList1"/>
    <dgm:cxn modelId="{FD089BB1-0ED4-0443-8AC5-EC3F2D742D17}" srcId="{E06E677F-6845-7B41-8323-07059633E8A9}" destId="{E182B610-FB0E-1D4D-834E-354FC8507B2D}" srcOrd="0" destOrd="0" parTransId="{5420BB52-D14D-6741-B42B-041A7A4CAB20}" sibTransId="{CEDF3056-3ACD-8E4B-A381-7BCD7E1CAA32}"/>
    <dgm:cxn modelId="{35F8DDA3-B08C-7244-AFC4-AAB0088439BD}" type="presOf" srcId="{942D81F3-BBEA-F44F-B7B2-F1E3F240EFD5}" destId="{9FC7ADAD-4E3D-0149-B306-E4842CBA8CF0}" srcOrd="0" destOrd="1" presId="urn:microsoft.com/office/officeart/2005/8/layout/hList1"/>
    <dgm:cxn modelId="{31A95504-C2C0-9F47-8907-7B7177FBA649}" type="presOf" srcId="{FBC22DDA-CD06-9247-9E62-FDC8ABD7396C}" destId="{9FC7ADAD-4E3D-0149-B306-E4842CBA8CF0}" srcOrd="0" destOrd="0" presId="urn:microsoft.com/office/officeart/2005/8/layout/hList1"/>
    <dgm:cxn modelId="{0E3FF681-FA3B-0D4B-859C-7363DD3CF744}" type="presOf" srcId="{E06E677F-6845-7B41-8323-07059633E8A9}" destId="{D59C1BDD-2C38-2A4D-9C81-E7C766D18A67}" srcOrd="0" destOrd="0" presId="urn:microsoft.com/office/officeart/2005/8/layout/hList1"/>
    <dgm:cxn modelId="{EBF49D5C-8869-9547-BD94-CBF77492FA55}" type="presOf" srcId="{34DF4448-95E2-5B43-9D01-7101D06D7ABA}" destId="{C5AD7EE4-670C-6D41-B27B-46AE867BF543}" srcOrd="0" destOrd="3" presId="urn:microsoft.com/office/officeart/2005/8/layout/hList1"/>
    <dgm:cxn modelId="{8C72D258-18D2-0449-B893-20EA5DAC85A8}" srcId="{6A4DDFED-2F4D-9142-B373-14690D8AE5ED}" destId="{FBC22DDA-CD06-9247-9E62-FDC8ABD7396C}" srcOrd="0" destOrd="0" parTransId="{CC6CED23-4DD3-B444-972D-B66B691B03E4}" sibTransId="{514EED28-9FE3-8947-9DF8-D4A3CF85388B}"/>
    <dgm:cxn modelId="{31B9B966-AADE-0C46-8164-B771A32429E6}" srcId="{B9B62784-E259-774E-A2A0-2FF019A62F28}" destId="{59385066-6342-AC4F-9CA9-10AF57AD452F}" srcOrd="0" destOrd="0" parTransId="{AFBA4BCB-F6B7-AB40-A1FB-B7395DD9E52A}" sibTransId="{B28CFBB8-1D13-014C-91FF-9B39FAF64C6F}"/>
    <dgm:cxn modelId="{7DDDC64C-1F5F-FD46-97F4-6986F8F5AC69}" type="presOf" srcId="{EF654471-F7F8-CA44-8168-46DC5F86A352}" destId="{6EA5F8CB-9C67-FF40-9F86-5CB715E6264C}" srcOrd="0" destOrd="0" presId="urn:microsoft.com/office/officeart/2005/8/layout/hList1"/>
    <dgm:cxn modelId="{6E6A74A6-94B8-C54B-A58F-C6A1F0E9DE24}" srcId="{6A4DDFED-2F4D-9142-B373-14690D8AE5ED}" destId="{2A8524E8-7946-AA48-847B-92EB572C88A3}" srcOrd="3" destOrd="0" parTransId="{A56E8A13-BA75-0E4D-99D2-B0F752B5B391}" sibTransId="{ECC8E5AE-ADC7-044C-9F37-5B588D681D63}"/>
    <dgm:cxn modelId="{6980EBC0-177F-1A43-A97E-768BE81ADD1B}" srcId="{B9B62784-E259-774E-A2A0-2FF019A62F28}" destId="{34DF4448-95E2-5B43-9D01-7101D06D7ABA}" srcOrd="1" destOrd="0" parTransId="{5BC4B432-2E17-1A45-AD92-FED10DCE0589}" sibTransId="{D623A6C3-9B98-5149-AE89-95F37BFD2681}"/>
    <dgm:cxn modelId="{7EB9D255-1FB7-4146-8AD2-98B23498493F}" type="presOf" srcId="{59385066-6342-AC4F-9CA9-10AF57AD452F}" destId="{C5AD7EE4-670C-6D41-B27B-46AE867BF543}" srcOrd="0" destOrd="2" presId="urn:microsoft.com/office/officeart/2005/8/layout/hList1"/>
    <dgm:cxn modelId="{533ADF11-BFFE-B349-95FA-12180BC0693A}" type="presParOf" srcId="{6EA5F8CB-9C67-FF40-9F86-5CB715E6264C}" destId="{31901F86-786E-504A-99E4-ABDAFF3C105F}" srcOrd="0" destOrd="0" presId="urn:microsoft.com/office/officeart/2005/8/layout/hList1"/>
    <dgm:cxn modelId="{8AD90844-2CAC-184C-A397-3EE3645C1C78}" type="presParOf" srcId="{31901F86-786E-504A-99E4-ABDAFF3C105F}" destId="{D59C1BDD-2C38-2A4D-9C81-E7C766D18A67}" srcOrd="0" destOrd="0" presId="urn:microsoft.com/office/officeart/2005/8/layout/hList1"/>
    <dgm:cxn modelId="{79D9D908-2587-F74F-89E8-70B27ED3595D}" type="presParOf" srcId="{31901F86-786E-504A-99E4-ABDAFF3C105F}" destId="{C5AD7EE4-670C-6D41-B27B-46AE867BF543}" srcOrd="1" destOrd="0" presId="urn:microsoft.com/office/officeart/2005/8/layout/hList1"/>
    <dgm:cxn modelId="{2270C859-B125-B546-9717-1CD3219E76B2}" type="presParOf" srcId="{6EA5F8CB-9C67-FF40-9F86-5CB715E6264C}" destId="{D9A2D8E1-A290-AE45-931C-B6B8114EDF28}" srcOrd="1" destOrd="0" presId="urn:microsoft.com/office/officeart/2005/8/layout/hList1"/>
    <dgm:cxn modelId="{2A858925-3AC7-994C-8B3E-56AD30195895}" type="presParOf" srcId="{6EA5F8CB-9C67-FF40-9F86-5CB715E6264C}" destId="{72271692-5DE6-E44C-A0FC-858081D5D404}" srcOrd="2" destOrd="0" presId="urn:microsoft.com/office/officeart/2005/8/layout/hList1"/>
    <dgm:cxn modelId="{4B6D801B-367D-134C-8522-2FDE27FDAF75}" type="presParOf" srcId="{72271692-5DE6-E44C-A0FC-858081D5D404}" destId="{7DF20085-737A-A844-AC60-8D41AC3D9343}" srcOrd="0" destOrd="0" presId="urn:microsoft.com/office/officeart/2005/8/layout/hList1"/>
    <dgm:cxn modelId="{ED6B1F99-8ED0-3549-88C3-C885625DAC0A}" type="presParOf" srcId="{72271692-5DE6-E44C-A0FC-858081D5D404}" destId="{9FC7ADAD-4E3D-0149-B306-E4842CBA8CF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2781A1-DC24-C349-9D94-9602B639629F}" type="doc">
      <dgm:prSet loTypeId="urn:microsoft.com/office/officeart/2005/8/layout/hList1" loCatId="" qsTypeId="urn:microsoft.com/office/officeart/2005/8/quickstyle/simple1" qsCatId="simple" csTypeId="urn:microsoft.com/office/officeart/2005/8/colors/accent3_3" csCatId="accent3" phldr="1"/>
      <dgm:spPr/>
      <dgm:t>
        <a:bodyPr/>
        <a:lstStyle/>
        <a:p>
          <a:endParaRPr lang="en-US"/>
        </a:p>
      </dgm:t>
    </dgm:pt>
    <dgm:pt modelId="{875BA32E-3CCA-DF4E-A016-332B1F4E368F}">
      <dgm:prSet phldrT="[Text]"/>
      <dgm:spPr>
        <a:solidFill>
          <a:srgbClr val="55BAC5"/>
        </a:solidFill>
      </dgm:spPr>
      <dgm:t>
        <a:bodyPr/>
        <a:lstStyle/>
        <a:p>
          <a:endParaRPr lang="en-US" dirty="0"/>
        </a:p>
        <a:p>
          <a:r>
            <a:rPr lang="en-US" dirty="0">
              <a:latin typeface="Avenir Book" charset="0"/>
              <a:ea typeface="Avenir Book" charset="0"/>
              <a:cs typeface="Avenir Book" charset="0"/>
            </a:rPr>
            <a:t>Liaison Office ("LO") </a:t>
          </a:r>
        </a:p>
        <a:p>
          <a:endParaRPr lang="en-US" dirty="0"/>
        </a:p>
      </dgm:t>
    </dgm:pt>
    <dgm:pt modelId="{3FB61152-E6DC-154B-961E-7BE9C34CBEFB}" type="parTrans" cxnId="{640E3013-A86F-054C-ADDB-ACA6C6D87F55}">
      <dgm:prSet/>
      <dgm:spPr/>
      <dgm:t>
        <a:bodyPr/>
        <a:lstStyle/>
        <a:p>
          <a:endParaRPr lang="en-US"/>
        </a:p>
      </dgm:t>
    </dgm:pt>
    <dgm:pt modelId="{D5DD5CE0-45F1-0B47-BCCC-6D23B32DE18A}" type="sibTrans" cxnId="{640E3013-A86F-054C-ADDB-ACA6C6D87F55}">
      <dgm:prSet/>
      <dgm:spPr/>
      <dgm:t>
        <a:bodyPr/>
        <a:lstStyle/>
        <a:p>
          <a:endParaRPr lang="en-US"/>
        </a:p>
      </dgm:t>
    </dgm:pt>
    <dgm:pt modelId="{C297B938-31A4-2A4C-A966-0F87C04BB4AA}">
      <dgm:prSet phldrT="[Text]" custT="1"/>
      <dgm:spPr>
        <a:solidFill>
          <a:srgbClr val="C8F2F2">
            <a:alpha val="90000"/>
          </a:srgbClr>
        </a:solidFill>
      </dgm:spPr>
      <dgm:t>
        <a:bodyPr/>
        <a:lstStyle/>
        <a:p>
          <a:pPr algn="just"/>
          <a:r>
            <a:rPr lang="en-US" sz="1100" dirty="0">
              <a:solidFill>
                <a:schemeClr val="tx1"/>
              </a:solidFill>
              <a:latin typeface="Avenir Book" charset="0"/>
              <a:ea typeface="Avenir Book" charset="0"/>
              <a:cs typeface="Avenir Book" charset="0"/>
            </a:rPr>
            <a:t>To represent the parent company in India</a:t>
          </a:r>
        </a:p>
      </dgm:t>
    </dgm:pt>
    <dgm:pt modelId="{C48F3E92-5E8D-B64E-99E7-A12E90BC1E1B}" type="parTrans" cxnId="{6E7B6869-B95B-7046-A9F1-9D9BA3A19B27}">
      <dgm:prSet/>
      <dgm:spPr/>
      <dgm:t>
        <a:bodyPr/>
        <a:lstStyle/>
        <a:p>
          <a:endParaRPr lang="en-US"/>
        </a:p>
      </dgm:t>
    </dgm:pt>
    <dgm:pt modelId="{76E7EBF2-1A1B-D545-82D8-C74E11C12EB9}" type="sibTrans" cxnId="{6E7B6869-B95B-7046-A9F1-9D9BA3A19B27}">
      <dgm:prSet/>
      <dgm:spPr/>
      <dgm:t>
        <a:bodyPr/>
        <a:lstStyle/>
        <a:p>
          <a:endParaRPr lang="en-US"/>
        </a:p>
      </dgm:t>
    </dgm:pt>
    <dgm:pt modelId="{0E12FE9B-3AF9-BD49-B4FF-A698EC6CD0D7}">
      <dgm:prSet phldrT="[Text]" custT="1"/>
      <dgm:spPr>
        <a:solidFill>
          <a:srgbClr val="C8F2F2">
            <a:alpha val="90000"/>
          </a:srgbClr>
        </a:solidFill>
      </dgm:spPr>
      <dgm:t>
        <a:bodyPr/>
        <a:lstStyle/>
        <a:p>
          <a:pPr algn="just"/>
          <a:r>
            <a:rPr lang="en-US" sz="1100" dirty="0">
              <a:solidFill>
                <a:schemeClr val="tx1"/>
              </a:solidFill>
              <a:latin typeface="Avenir Book" charset="0"/>
              <a:ea typeface="Avenir Book" charset="0"/>
              <a:cs typeface="Avenir Book" charset="0"/>
            </a:rPr>
            <a:t>LO can not undertake any commercial activity and can not earn any income in India</a:t>
          </a:r>
        </a:p>
      </dgm:t>
    </dgm:pt>
    <dgm:pt modelId="{FB02010F-63B8-1F47-A26F-49400F4213A9}" type="parTrans" cxnId="{77FC9043-6326-2C4B-A2B5-3F69BC940347}">
      <dgm:prSet/>
      <dgm:spPr/>
      <dgm:t>
        <a:bodyPr/>
        <a:lstStyle/>
        <a:p>
          <a:endParaRPr lang="en-US"/>
        </a:p>
      </dgm:t>
    </dgm:pt>
    <dgm:pt modelId="{6DFF3632-754B-FD49-8F38-495EB0E8623F}" type="sibTrans" cxnId="{77FC9043-6326-2C4B-A2B5-3F69BC940347}">
      <dgm:prSet/>
      <dgm:spPr/>
      <dgm:t>
        <a:bodyPr/>
        <a:lstStyle/>
        <a:p>
          <a:endParaRPr lang="en-US"/>
        </a:p>
      </dgm:t>
    </dgm:pt>
    <dgm:pt modelId="{DCA9DA4C-AD96-5747-B30C-4A43258C1539}">
      <dgm:prSet phldrT="[Text]"/>
      <dgm:spPr>
        <a:solidFill>
          <a:srgbClr val="FFC000"/>
        </a:solidFill>
      </dgm:spPr>
      <dgm:t>
        <a:bodyPr/>
        <a:lstStyle/>
        <a:p>
          <a:r>
            <a:rPr lang="en-US" dirty="0">
              <a:latin typeface="Avenir Book" charset="0"/>
              <a:ea typeface="Avenir Book" charset="0"/>
              <a:cs typeface="Avenir Book" charset="0"/>
            </a:rPr>
            <a:t>Branch Office ("BO")</a:t>
          </a:r>
        </a:p>
      </dgm:t>
    </dgm:pt>
    <dgm:pt modelId="{2DE9F87D-3BA5-A34A-8737-B3E89E8056D2}" type="parTrans" cxnId="{912CE94F-8B76-9142-9F84-16E56BC4EF61}">
      <dgm:prSet/>
      <dgm:spPr/>
      <dgm:t>
        <a:bodyPr/>
        <a:lstStyle/>
        <a:p>
          <a:endParaRPr lang="en-US"/>
        </a:p>
      </dgm:t>
    </dgm:pt>
    <dgm:pt modelId="{0148E52C-B0AC-544F-AA31-EB051C453ED3}" type="sibTrans" cxnId="{912CE94F-8B76-9142-9F84-16E56BC4EF61}">
      <dgm:prSet/>
      <dgm:spPr/>
      <dgm:t>
        <a:bodyPr/>
        <a:lstStyle/>
        <a:p>
          <a:endParaRPr lang="en-US"/>
        </a:p>
      </dgm:t>
    </dgm:pt>
    <dgm:pt modelId="{1F5C33E7-D0B3-0A42-A714-C3618BBDAD75}">
      <dgm:prSet phldrT="[Text]" custT="1"/>
      <dgm:spPr>
        <a:solidFill>
          <a:srgbClr val="E6EFB9">
            <a:alpha val="90000"/>
          </a:srgbClr>
        </a:solidFill>
      </dgm:spPr>
      <dgm:t>
        <a:bodyPr/>
        <a:lstStyle/>
        <a:p>
          <a:pPr algn="just"/>
          <a:r>
            <a:rPr lang="en-US" sz="1100" dirty="0">
              <a:solidFill>
                <a:schemeClr val="tx1"/>
              </a:solidFill>
              <a:latin typeface="Avenir Book" charset="0"/>
              <a:ea typeface="Avenir Book" charset="0"/>
              <a:cs typeface="Avenir Book" charset="0"/>
            </a:rPr>
            <a:t>BOs are permitted to represent the parent and undertake activities in India such as export/ import of goods, rendering professional services, carrying out research work</a:t>
          </a:r>
        </a:p>
      </dgm:t>
    </dgm:pt>
    <dgm:pt modelId="{D89F334E-F120-2740-8C1B-04EB54CDC01F}" type="parTrans" cxnId="{160B36E5-E890-584C-8FFE-7EB15D45244C}">
      <dgm:prSet/>
      <dgm:spPr/>
      <dgm:t>
        <a:bodyPr/>
        <a:lstStyle/>
        <a:p>
          <a:endParaRPr lang="en-US"/>
        </a:p>
      </dgm:t>
    </dgm:pt>
    <dgm:pt modelId="{6BF78F7C-BD4D-A249-AC6F-DCEB1D70766C}" type="sibTrans" cxnId="{160B36E5-E890-584C-8FFE-7EB15D45244C}">
      <dgm:prSet/>
      <dgm:spPr/>
      <dgm:t>
        <a:bodyPr/>
        <a:lstStyle/>
        <a:p>
          <a:endParaRPr lang="en-US"/>
        </a:p>
      </dgm:t>
    </dgm:pt>
    <dgm:pt modelId="{18EDFBA4-BC5C-2243-B304-DE53250EED66}">
      <dgm:prSet phldrT="[Text]"/>
      <dgm:spPr>
        <a:solidFill>
          <a:srgbClr val="00B050"/>
        </a:solidFill>
      </dgm:spPr>
      <dgm:t>
        <a:bodyPr/>
        <a:lstStyle/>
        <a:p>
          <a:r>
            <a:rPr lang="en-US" dirty="0">
              <a:latin typeface="Avenir Book" charset="0"/>
              <a:ea typeface="Avenir Book" charset="0"/>
              <a:cs typeface="Avenir Book" charset="0"/>
            </a:rPr>
            <a:t>Project Office ("PO")</a:t>
          </a:r>
        </a:p>
      </dgm:t>
    </dgm:pt>
    <dgm:pt modelId="{2D001E26-052D-D648-B4DB-D747BC5101C2}" type="parTrans" cxnId="{C0C7D87B-90D2-B543-AB71-FBC51DB7ABEF}">
      <dgm:prSet/>
      <dgm:spPr/>
      <dgm:t>
        <a:bodyPr/>
        <a:lstStyle/>
        <a:p>
          <a:endParaRPr lang="en-US"/>
        </a:p>
      </dgm:t>
    </dgm:pt>
    <dgm:pt modelId="{A6E8649E-4E36-1B4F-A5A9-2E0C81B74BA8}" type="sibTrans" cxnId="{C0C7D87B-90D2-B543-AB71-FBC51DB7ABEF}">
      <dgm:prSet/>
      <dgm:spPr/>
      <dgm:t>
        <a:bodyPr/>
        <a:lstStyle/>
        <a:p>
          <a:endParaRPr lang="en-US"/>
        </a:p>
      </dgm:t>
    </dgm:pt>
    <dgm:pt modelId="{0E44E529-E9F1-B242-ACC5-FB53E7872D4D}">
      <dgm:prSet phldrT="[Text]" custT="1"/>
      <dgm:spPr>
        <a:solidFill>
          <a:schemeClr val="accent3">
            <a:lumMod val="20000"/>
            <a:lumOff val="80000"/>
            <a:alpha val="90000"/>
          </a:schemeClr>
        </a:solidFill>
      </dgm:spPr>
      <dgm:t>
        <a:bodyPr/>
        <a:lstStyle/>
        <a:p>
          <a:pPr algn="just"/>
          <a:r>
            <a:rPr lang="en-US" sz="1100" dirty="0">
              <a:solidFill>
                <a:schemeClr val="tx1"/>
              </a:solidFill>
              <a:latin typeface="Avenir Book" charset="0"/>
              <a:ea typeface="Avenir Book" charset="0"/>
              <a:cs typeface="Avenir Book" charset="0"/>
            </a:rPr>
            <a:t>Activities as per contract to execute project</a:t>
          </a:r>
        </a:p>
      </dgm:t>
    </dgm:pt>
    <dgm:pt modelId="{CF609216-6F83-9C41-B94B-58B2252C13AA}" type="parTrans" cxnId="{8E409527-EF5E-284B-9EDE-E7EC80E651F3}">
      <dgm:prSet/>
      <dgm:spPr/>
      <dgm:t>
        <a:bodyPr/>
        <a:lstStyle/>
        <a:p>
          <a:endParaRPr lang="en-US"/>
        </a:p>
      </dgm:t>
    </dgm:pt>
    <dgm:pt modelId="{37BED429-7C1F-6845-937C-B09276E398AB}" type="sibTrans" cxnId="{8E409527-EF5E-284B-9EDE-E7EC80E651F3}">
      <dgm:prSet/>
      <dgm:spPr/>
      <dgm:t>
        <a:bodyPr/>
        <a:lstStyle/>
        <a:p>
          <a:endParaRPr lang="en-US"/>
        </a:p>
      </dgm:t>
    </dgm:pt>
    <dgm:pt modelId="{F94B1B40-F7A4-D94B-9657-9C0EBDF7EB2A}">
      <dgm:prSet phldrT="[Text]" custT="1"/>
      <dgm:spPr>
        <a:solidFill>
          <a:schemeClr val="accent3">
            <a:lumMod val="20000"/>
            <a:lumOff val="80000"/>
            <a:alpha val="90000"/>
          </a:schemeClr>
        </a:solidFill>
      </dgm:spPr>
      <dgm:t>
        <a:bodyPr/>
        <a:lstStyle/>
        <a:p>
          <a:pPr algn="just"/>
          <a:r>
            <a:rPr lang="en-US" sz="1100" dirty="0">
              <a:solidFill>
                <a:schemeClr val="tx1"/>
              </a:solidFill>
              <a:latin typeface="Avenir Book" charset="0"/>
              <a:ea typeface="Avenir Book" charset="0"/>
              <a:cs typeface="Avenir Book" charset="0"/>
            </a:rPr>
            <a:t>PO can be set up to execute specific projects in India and cannot undertake or carry on any activity other than the activity relating and incidental to the execution of the project</a:t>
          </a:r>
        </a:p>
      </dgm:t>
    </dgm:pt>
    <dgm:pt modelId="{066DA8B5-5703-954A-9871-6EB239F4BE68}" type="parTrans" cxnId="{76B5DF6D-7AC8-2F47-AF35-544B7C6757CE}">
      <dgm:prSet/>
      <dgm:spPr/>
      <dgm:t>
        <a:bodyPr/>
        <a:lstStyle/>
        <a:p>
          <a:endParaRPr lang="en-US"/>
        </a:p>
      </dgm:t>
    </dgm:pt>
    <dgm:pt modelId="{5C23570D-D05B-1A41-AFA4-310661626FFF}" type="sibTrans" cxnId="{76B5DF6D-7AC8-2F47-AF35-544B7C6757CE}">
      <dgm:prSet/>
      <dgm:spPr/>
      <dgm:t>
        <a:bodyPr/>
        <a:lstStyle/>
        <a:p>
          <a:endParaRPr lang="en-US"/>
        </a:p>
      </dgm:t>
    </dgm:pt>
    <dgm:pt modelId="{4ACF332F-3FFA-8D4F-8FC1-3DF8E88EDBA6}">
      <dgm:prSet phldrT="[Text]" custT="1"/>
      <dgm:spPr>
        <a:solidFill>
          <a:srgbClr val="C8F2F2">
            <a:alpha val="90000"/>
          </a:srgbClr>
        </a:solidFill>
      </dgm:spPr>
      <dgm:t>
        <a:bodyPr/>
        <a:lstStyle/>
        <a:p>
          <a:pPr algn="just"/>
          <a:endParaRPr lang="en-US" sz="1100" dirty="0">
            <a:solidFill>
              <a:schemeClr val="tx1"/>
            </a:solidFill>
            <a:latin typeface="Avenir Book" charset="0"/>
            <a:ea typeface="Avenir Book" charset="0"/>
            <a:cs typeface="Avenir Book" charset="0"/>
          </a:endParaRPr>
        </a:p>
      </dgm:t>
    </dgm:pt>
    <dgm:pt modelId="{0CE96F3E-AB5E-2B4F-8E08-4C8F5D856E7A}" type="parTrans" cxnId="{91F9F844-B94F-A54C-9018-472ECF3BDC09}">
      <dgm:prSet/>
      <dgm:spPr/>
      <dgm:t>
        <a:bodyPr/>
        <a:lstStyle/>
        <a:p>
          <a:endParaRPr lang="en-US"/>
        </a:p>
      </dgm:t>
    </dgm:pt>
    <dgm:pt modelId="{53D882B8-02CE-5F47-BBFF-92A2FFF3D426}" type="sibTrans" cxnId="{91F9F844-B94F-A54C-9018-472ECF3BDC09}">
      <dgm:prSet/>
      <dgm:spPr/>
      <dgm:t>
        <a:bodyPr/>
        <a:lstStyle/>
        <a:p>
          <a:endParaRPr lang="en-US"/>
        </a:p>
      </dgm:t>
    </dgm:pt>
    <dgm:pt modelId="{0EB43110-1724-EE44-83CC-735F51C199CC}">
      <dgm:prSet phldrT="[Text]" custT="1"/>
      <dgm:spPr>
        <a:solidFill>
          <a:srgbClr val="C8F2F2">
            <a:alpha val="90000"/>
          </a:srgbClr>
        </a:solidFill>
      </dgm:spPr>
      <dgm:t>
        <a:bodyPr/>
        <a:lstStyle/>
        <a:p>
          <a:pPr algn="just"/>
          <a:r>
            <a:rPr lang="en-US" sz="1100" dirty="0">
              <a:solidFill>
                <a:schemeClr val="tx1"/>
              </a:solidFill>
              <a:latin typeface="Avenir Book" charset="0"/>
              <a:ea typeface="Avenir Book" charset="0"/>
              <a:cs typeface="Avenir Book" charset="0"/>
            </a:rPr>
            <a:t>LO can act as a channel of communication between the principal place of business or head office and entities in India. </a:t>
          </a:r>
        </a:p>
      </dgm:t>
    </dgm:pt>
    <dgm:pt modelId="{CB6395E1-87E5-F345-A3BE-AE0C418CE70D}" type="parTrans" cxnId="{D94A2100-F44D-744F-8584-692809D4349E}">
      <dgm:prSet/>
      <dgm:spPr/>
      <dgm:t>
        <a:bodyPr/>
        <a:lstStyle/>
        <a:p>
          <a:endParaRPr lang="en-US"/>
        </a:p>
      </dgm:t>
    </dgm:pt>
    <dgm:pt modelId="{9F256268-6444-EF45-A6C6-F357300C2F9B}" type="sibTrans" cxnId="{D94A2100-F44D-744F-8584-692809D4349E}">
      <dgm:prSet/>
      <dgm:spPr/>
      <dgm:t>
        <a:bodyPr/>
        <a:lstStyle/>
        <a:p>
          <a:endParaRPr lang="en-US"/>
        </a:p>
      </dgm:t>
    </dgm:pt>
    <dgm:pt modelId="{5746DD59-08C2-0844-A43C-529556058AC6}">
      <dgm:prSet phldrT="[Text]" custT="1"/>
      <dgm:spPr>
        <a:solidFill>
          <a:srgbClr val="C8F2F2">
            <a:alpha val="90000"/>
          </a:srgbClr>
        </a:solidFill>
      </dgm:spPr>
      <dgm:t>
        <a:bodyPr/>
        <a:lstStyle/>
        <a:p>
          <a:pPr algn="just"/>
          <a:endParaRPr lang="en-US" sz="1100" dirty="0">
            <a:solidFill>
              <a:schemeClr val="tx1"/>
            </a:solidFill>
            <a:latin typeface="Avenir Book" charset="0"/>
            <a:ea typeface="Avenir Book" charset="0"/>
            <a:cs typeface="Avenir Book" charset="0"/>
          </a:endParaRPr>
        </a:p>
      </dgm:t>
    </dgm:pt>
    <dgm:pt modelId="{A342DBDE-7D53-C040-BF77-45CBBD021A5C}" type="parTrans" cxnId="{DBABE4AC-7CFC-6C4E-BFEF-2440F753CB06}">
      <dgm:prSet/>
      <dgm:spPr/>
      <dgm:t>
        <a:bodyPr/>
        <a:lstStyle/>
        <a:p>
          <a:endParaRPr lang="en-US"/>
        </a:p>
      </dgm:t>
    </dgm:pt>
    <dgm:pt modelId="{6F5BF7B1-12C0-6D45-973B-1471382AE354}" type="sibTrans" cxnId="{DBABE4AC-7CFC-6C4E-BFEF-2440F753CB06}">
      <dgm:prSet/>
      <dgm:spPr/>
      <dgm:t>
        <a:bodyPr/>
        <a:lstStyle/>
        <a:p>
          <a:endParaRPr lang="en-US"/>
        </a:p>
      </dgm:t>
    </dgm:pt>
    <dgm:pt modelId="{4A37E53F-5A1B-8544-8D07-570327DCB048}">
      <dgm:prSet phldrT="[Text]" custT="1"/>
      <dgm:spPr>
        <a:solidFill>
          <a:srgbClr val="C8F2F2">
            <a:alpha val="90000"/>
          </a:srgbClr>
        </a:solidFill>
      </dgm:spPr>
      <dgm:t>
        <a:bodyPr/>
        <a:lstStyle/>
        <a:p>
          <a:pPr algn="just"/>
          <a:r>
            <a:rPr lang="en-US" sz="1100" dirty="0">
              <a:solidFill>
                <a:schemeClr val="tx1"/>
              </a:solidFill>
              <a:latin typeface="Avenir Book" charset="0"/>
              <a:ea typeface="Avenir Book" charset="0"/>
              <a:cs typeface="Avenir Book" charset="0"/>
            </a:rPr>
            <a:t> It can promote export/import from/to India and also facilitate technical/financial collaboration between the parent company and companies in India.</a:t>
          </a:r>
        </a:p>
      </dgm:t>
    </dgm:pt>
    <dgm:pt modelId="{E0CF848A-6F78-B042-8EFB-FDB55F5A56BF}" type="parTrans" cxnId="{EB8AA9DC-5F34-E94A-ADAC-F4B98C05E784}">
      <dgm:prSet/>
      <dgm:spPr/>
      <dgm:t>
        <a:bodyPr/>
        <a:lstStyle/>
        <a:p>
          <a:endParaRPr lang="en-US"/>
        </a:p>
      </dgm:t>
    </dgm:pt>
    <dgm:pt modelId="{E24033B5-4AD3-E943-949F-AE8E47E9E459}" type="sibTrans" cxnId="{EB8AA9DC-5F34-E94A-ADAC-F4B98C05E784}">
      <dgm:prSet/>
      <dgm:spPr/>
      <dgm:t>
        <a:bodyPr/>
        <a:lstStyle/>
        <a:p>
          <a:endParaRPr lang="en-US"/>
        </a:p>
      </dgm:t>
    </dgm:pt>
    <dgm:pt modelId="{5D792447-7158-C440-A29C-8A4342397A92}">
      <dgm:prSet phldrT="[Text]" custT="1"/>
      <dgm:spPr>
        <a:solidFill>
          <a:srgbClr val="C8F2F2">
            <a:alpha val="90000"/>
          </a:srgbClr>
        </a:solidFill>
      </dgm:spPr>
      <dgm:t>
        <a:bodyPr/>
        <a:lstStyle/>
        <a:p>
          <a:pPr algn="just"/>
          <a:endParaRPr lang="en-US" sz="1100" dirty="0">
            <a:solidFill>
              <a:schemeClr val="tx1"/>
            </a:solidFill>
            <a:latin typeface="Avenir Book" charset="0"/>
            <a:ea typeface="Avenir Book" charset="0"/>
            <a:cs typeface="Avenir Book" charset="0"/>
          </a:endParaRPr>
        </a:p>
      </dgm:t>
    </dgm:pt>
    <dgm:pt modelId="{FF75ECCF-2CE5-F94C-8072-F62A69AB600F}" type="parTrans" cxnId="{364461CD-93B1-A948-BB3D-5E3E12BFD951}">
      <dgm:prSet/>
      <dgm:spPr/>
      <dgm:t>
        <a:bodyPr/>
        <a:lstStyle/>
        <a:p>
          <a:endParaRPr lang="en-US"/>
        </a:p>
      </dgm:t>
    </dgm:pt>
    <dgm:pt modelId="{7E798335-7C0D-5C41-8EC4-CEA5FF051396}" type="sibTrans" cxnId="{364461CD-93B1-A948-BB3D-5E3E12BFD951}">
      <dgm:prSet/>
      <dgm:spPr/>
      <dgm:t>
        <a:bodyPr/>
        <a:lstStyle/>
        <a:p>
          <a:endParaRPr lang="en-US"/>
        </a:p>
      </dgm:t>
    </dgm:pt>
    <dgm:pt modelId="{15316535-C2EB-9241-B420-25D117D61621}">
      <dgm:prSet phldrT="[Text]" custT="1"/>
      <dgm:spPr>
        <a:solidFill>
          <a:schemeClr val="accent3">
            <a:lumMod val="20000"/>
            <a:lumOff val="80000"/>
            <a:alpha val="90000"/>
          </a:schemeClr>
        </a:solidFill>
      </dgm:spPr>
      <dgm:t>
        <a:bodyPr/>
        <a:lstStyle/>
        <a:p>
          <a:pPr algn="just"/>
          <a:endParaRPr lang="en-US" sz="1100" dirty="0">
            <a:solidFill>
              <a:schemeClr val="tx1"/>
            </a:solidFill>
            <a:latin typeface="Avenir Book" charset="0"/>
            <a:ea typeface="Avenir Book" charset="0"/>
            <a:cs typeface="Avenir Book" charset="0"/>
          </a:endParaRPr>
        </a:p>
      </dgm:t>
    </dgm:pt>
    <dgm:pt modelId="{E6E5D401-19B7-5A45-8D34-132EA15624EF}" type="parTrans" cxnId="{CBA5BC17-8EC9-DB43-8945-4368AA497B93}">
      <dgm:prSet/>
      <dgm:spPr/>
      <dgm:t>
        <a:bodyPr/>
        <a:lstStyle/>
        <a:p>
          <a:endParaRPr lang="en-US"/>
        </a:p>
      </dgm:t>
    </dgm:pt>
    <dgm:pt modelId="{DC8A2921-1E88-CD49-82DB-AE3722D213C8}" type="sibTrans" cxnId="{CBA5BC17-8EC9-DB43-8945-4368AA497B93}">
      <dgm:prSet/>
      <dgm:spPr/>
      <dgm:t>
        <a:bodyPr/>
        <a:lstStyle/>
        <a:p>
          <a:endParaRPr lang="en-US"/>
        </a:p>
      </dgm:t>
    </dgm:pt>
    <dgm:pt modelId="{FBC01C5A-8ACE-7245-A747-52293529145C}" type="pres">
      <dgm:prSet presAssocID="{EA2781A1-DC24-C349-9D94-9602B639629F}" presName="Name0" presStyleCnt="0">
        <dgm:presLayoutVars>
          <dgm:dir/>
          <dgm:animLvl val="lvl"/>
          <dgm:resizeHandles val="exact"/>
        </dgm:presLayoutVars>
      </dgm:prSet>
      <dgm:spPr/>
      <dgm:t>
        <a:bodyPr/>
        <a:lstStyle/>
        <a:p>
          <a:endParaRPr lang="en-US"/>
        </a:p>
      </dgm:t>
    </dgm:pt>
    <dgm:pt modelId="{3AA94BC6-7C0A-7C4C-9A09-8B931DDA54D8}" type="pres">
      <dgm:prSet presAssocID="{875BA32E-3CCA-DF4E-A016-332B1F4E368F}" presName="composite" presStyleCnt="0"/>
      <dgm:spPr/>
    </dgm:pt>
    <dgm:pt modelId="{8EC851D1-10A7-C847-959C-6CCE47CCD178}" type="pres">
      <dgm:prSet presAssocID="{875BA32E-3CCA-DF4E-A016-332B1F4E368F}" presName="parTx" presStyleLbl="alignNode1" presStyleIdx="0" presStyleCnt="3">
        <dgm:presLayoutVars>
          <dgm:chMax val="0"/>
          <dgm:chPref val="0"/>
          <dgm:bulletEnabled val="1"/>
        </dgm:presLayoutVars>
      </dgm:prSet>
      <dgm:spPr/>
      <dgm:t>
        <a:bodyPr/>
        <a:lstStyle/>
        <a:p>
          <a:endParaRPr lang="en-US"/>
        </a:p>
      </dgm:t>
    </dgm:pt>
    <dgm:pt modelId="{14A736E8-ECAB-164D-8520-DF4E949ADB2E}" type="pres">
      <dgm:prSet presAssocID="{875BA32E-3CCA-DF4E-A016-332B1F4E368F}" presName="desTx" presStyleLbl="alignAccFollowNode1" presStyleIdx="0" presStyleCnt="3">
        <dgm:presLayoutVars>
          <dgm:bulletEnabled val="1"/>
        </dgm:presLayoutVars>
      </dgm:prSet>
      <dgm:spPr/>
      <dgm:t>
        <a:bodyPr/>
        <a:lstStyle/>
        <a:p>
          <a:endParaRPr lang="en-US"/>
        </a:p>
      </dgm:t>
    </dgm:pt>
    <dgm:pt modelId="{8FDBE7FF-809B-F743-8597-A5201EB877C3}" type="pres">
      <dgm:prSet presAssocID="{D5DD5CE0-45F1-0B47-BCCC-6D23B32DE18A}" presName="space" presStyleCnt="0"/>
      <dgm:spPr/>
    </dgm:pt>
    <dgm:pt modelId="{BF4B16BB-583C-C84D-B881-FB9875198E92}" type="pres">
      <dgm:prSet presAssocID="{DCA9DA4C-AD96-5747-B30C-4A43258C1539}" presName="composite" presStyleCnt="0"/>
      <dgm:spPr/>
    </dgm:pt>
    <dgm:pt modelId="{8EA77C3D-F770-994D-8908-7C1FF34F34B8}" type="pres">
      <dgm:prSet presAssocID="{DCA9DA4C-AD96-5747-B30C-4A43258C1539}" presName="parTx" presStyleLbl="alignNode1" presStyleIdx="1" presStyleCnt="3">
        <dgm:presLayoutVars>
          <dgm:chMax val="0"/>
          <dgm:chPref val="0"/>
          <dgm:bulletEnabled val="1"/>
        </dgm:presLayoutVars>
      </dgm:prSet>
      <dgm:spPr/>
      <dgm:t>
        <a:bodyPr/>
        <a:lstStyle/>
        <a:p>
          <a:endParaRPr lang="en-US"/>
        </a:p>
      </dgm:t>
    </dgm:pt>
    <dgm:pt modelId="{A805F6D1-63B9-674E-B6E8-F9E5EE91D6F3}" type="pres">
      <dgm:prSet presAssocID="{DCA9DA4C-AD96-5747-B30C-4A43258C1539}" presName="desTx" presStyleLbl="alignAccFollowNode1" presStyleIdx="1" presStyleCnt="3">
        <dgm:presLayoutVars>
          <dgm:bulletEnabled val="1"/>
        </dgm:presLayoutVars>
      </dgm:prSet>
      <dgm:spPr/>
      <dgm:t>
        <a:bodyPr/>
        <a:lstStyle/>
        <a:p>
          <a:endParaRPr lang="en-US"/>
        </a:p>
      </dgm:t>
    </dgm:pt>
    <dgm:pt modelId="{CF9B7727-3D5F-0F41-A0A3-03D1E40416C5}" type="pres">
      <dgm:prSet presAssocID="{0148E52C-B0AC-544F-AA31-EB051C453ED3}" presName="space" presStyleCnt="0"/>
      <dgm:spPr/>
    </dgm:pt>
    <dgm:pt modelId="{A2741F8B-2CD5-1647-8BC8-A4FA759406E8}" type="pres">
      <dgm:prSet presAssocID="{18EDFBA4-BC5C-2243-B304-DE53250EED66}" presName="composite" presStyleCnt="0"/>
      <dgm:spPr/>
    </dgm:pt>
    <dgm:pt modelId="{D6923F94-E678-3942-962F-47B352C8D211}" type="pres">
      <dgm:prSet presAssocID="{18EDFBA4-BC5C-2243-B304-DE53250EED66}" presName="parTx" presStyleLbl="alignNode1" presStyleIdx="2" presStyleCnt="3">
        <dgm:presLayoutVars>
          <dgm:chMax val="0"/>
          <dgm:chPref val="0"/>
          <dgm:bulletEnabled val="1"/>
        </dgm:presLayoutVars>
      </dgm:prSet>
      <dgm:spPr/>
      <dgm:t>
        <a:bodyPr/>
        <a:lstStyle/>
        <a:p>
          <a:endParaRPr lang="en-US"/>
        </a:p>
      </dgm:t>
    </dgm:pt>
    <dgm:pt modelId="{F345A18E-147A-D948-AB7C-63A62E6CB257}" type="pres">
      <dgm:prSet presAssocID="{18EDFBA4-BC5C-2243-B304-DE53250EED66}" presName="desTx" presStyleLbl="alignAccFollowNode1" presStyleIdx="2" presStyleCnt="3">
        <dgm:presLayoutVars>
          <dgm:bulletEnabled val="1"/>
        </dgm:presLayoutVars>
      </dgm:prSet>
      <dgm:spPr/>
      <dgm:t>
        <a:bodyPr/>
        <a:lstStyle/>
        <a:p>
          <a:endParaRPr lang="en-US"/>
        </a:p>
      </dgm:t>
    </dgm:pt>
  </dgm:ptLst>
  <dgm:cxnLst>
    <dgm:cxn modelId="{C473997C-3022-7140-BFAE-26820EFE534B}" type="presOf" srcId="{1F5C33E7-D0B3-0A42-A714-C3618BBDAD75}" destId="{A805F6D1-63B9-674E-B6E8-F9E5EE91D6F3}" srcOrd="0" destOrd="0" presId="urn:microsoft.com/office/officeart/2005/8/layout/hList1"/>
    <dgm:cxn modelId="{04B7A237-3AE0-EC41-8D6F-45C762E1FEFF}" type="presOf" srcId="{EA2781A1-DC24-C349-9D94-9602B639629F}" destId="{FBC01C5A-8ACE-7245-A747-52293529145C}" srcOrd="0" destOrd="0" presId="urn:microsoft.com/office/officeart/2005/8/layout/hList1"/>
    <dgm:cxn modelId="{76B5DF6D-7AC8-2F47-AF35-544B7C6757CE}" srcId="{18EDFBA4-BC5C-2243-B304-DE53250EED66}" destId="{F94B1B40-F7A4-D94B-9657-9C0EBDF7EB2A}" srcOrd="2" destOrd="0" parTransId="{066DA8B5-5703-954A-9871-6EB239F4BE68}" sibTransId="{5C23570D-D05B-1A41-AFA4-310661626FFF}"/>
    <dgm:cxn modelId="{9A8DA2DD-EDA8-B64D-B98D-4842D9D271EE}" type="presOf" srcId="{4ACF332F-3FFA-8D4F-8FC1-3DF8E88EDBA6}" destId="{14A736E8-ECAB-164D-8520-DF4E949ADB2E}" srcOrd="0" destOrd="1" presId="urn:microsoft.com/office/officeart/2005/8/layout/hList1"/>
    <dgm:cxn modelId="{912CE94F-8B76-9142-9F84-16E56BC4EF61}" srcId="{EA2781A1-DC24-C349-9D94-9602B639629F}" destId="{DCA9DA4C-AD96-5747-B30C-4A43258C1539}" srcOrd="1" destOrd="0" parTransId="{2DE9F87D-3BA5-A34A-8737-B3E89E8056D2}" sibTransId="{0148E52C-B0AC-544F-AA31-EB051C453ED3}"/>
    <dgm:cxn modelId="{AC4B1AE7-1237-2A46-8C76-11030742C885}" type="presOf" srcId="{5D792447-7158-C440-A29C-8A4342397A92}" destId="{14A736E8-ECAB-164D-8520-DF4E949ADB2E}" srcOrd="0" destOrd="5" presId="urn:microsoft.com/office/officeart/2005/8/layout/hList1"/>
    <dgm:cxn modelId="{77FC9043-6326-2C4B-A2B5-3F69BC940347}" srcId="{875BA32E-3CCA-DF4E-A016-332B1F4E368F}" destId="{0E12FE9B-3AF9-BD49-B4FF-A698EC6CD0D7}" srcOrd="2" destOrd="0" parTransId="{FB02010F-63B8-1F47-A26F-49400F4213A9}" sibTransId="{6DFF3632-754B-FD49-8F38-495EB0E8623F}"/>
    <dgm:cxn modelId="{91F9F844-B94F-A54C-9018-472ECF3BDC09}" srcId="{875BA32E-3CCA-DF4E-A016-332B1F4E368F}" destId="{4ACF332F-3FFA-8D4F-8FC1-3DF8E88EDBA6}" srcOrd="1" destOrd="0" parTransId="{0CE96F3E-AB5E-2B4F-8E08-4C8F5D856E7A}" sibTransId="{53D882B8-02CE-5F47-BBFF-92A2FFF3D426}"/>
    <dgm:cxn modelId="{16F4332E-620F-8741-85BF-AE6E4E7879B2}" type="presOf" srcId="{0E12FE9B-3AF9-BD49-B4FF-A698EC6CD0D7}" destId="{14A736E8-ECAB-164D-8520-DF4E949ADB2E}" srcOrd="0" destOrd="2" presId="urn:microsoft.com/office/officeart/2005/8/layout/hList1"/>
    <dgm:cxn modelId="{EB8AA9DC-5F34-E94A-ADAC-F4B98C05E784}" srcId="{875BA32E-3CCA-DF4E-A016-332B1F4E368F}" destId="{4A37E53F-5A1B-8544-8D07-570327DCB048}" srcOrd="6" destOrd="0" parTransId="{E0CF848A-6F78-B042-8EFB-FDB55F5A56BF}" sibTransId="{E24033B5-4AD3-E943-949F-AE8E47E9E459}"/>
    <dgm:cxn modelId="{CBA5BC17-8EC9-DB43-8945-4368AA497B93}" srcId="{18EDFBA4-BC5C-2243-B304-DE53250EED66}" destId="{15316535-C2EB-9241-B420-25D117D61621}" srcOrd="1" destOrd="0" parTransId="{E6E5D401-19B7-5A45-8D34-132EA15624EF}" sibTransId="{DC8A2921-1E88-CD49-82DB-AE3722D213C8}"/>
    <dgm:cxn modelId="{2EAB05E3-4767-334D-AAAE-CA88DFD3FB39}" type="presOf" srcId="{4A37E53F-5A1B-8544-8D07-570327DCB048}" destId="{14A736E8-ECAB-164D-8520-DF4E949ADB2E}" srcOrd="0" destOrd="6" presId="urn:microsoft.com/office/officeart/2005/8/layout/hList1"/>
    <dgm:cxn modelId="{44C019E8-25D1-A248-BA4E-B2CB4C3B2525}" type="presOf" srcId="{0E44E529-E9F1-B242-ACC5-FB53E7872D4D}" destId="{F345A18E-147A-D948-AB7C-63A62E6CB257}" srcOrd="0" destOrd="0" presId="urn:microsoft.com/office/officeart/2005/8/layout/hList1"/>
    <dgm:cxn modelId="{8E409527-EF5E-284B-9EDE-E7EC80E651F3}" srcId="{18EDFBA4-BC5C-2243-B304-DE53250EED66}" destId="{0E44E529-E9F1-B242-ACC5-FB53E7872D4D}" srcOrd="0" destOrd="0" parTransId="{CF609216-6F83-9C41-B94B-58B2252C13AA}" sibTransId="{37BED429-7C1F-6845-937C-B09276E398AB}"/>
    <dgm:cxn modelId="{364461CD-93B1-A948-BB3D-5E3E12BFD951}" srcId="{875BA32E-3CCA-DF4E-A016-332B1F4E368F}" destId="{5D792447-7158-C440-A29C-8A4342397A92}" srcOrd="5" destOrd="0" parTransId="{FF75ECCF-2CE5-F94C-8072-F62A69AB600F}" sibTransId="{7E798335-7C0D-5C41-8EC4-CEA5FF051396}"/>
    <dgm:cxn modelId="{DBABE4AC-7CFC-6C4E-BFEF-2440F753CB06}" srcId="{875BA32E-3CCA-DF4E-A016-332B1F4E368F}" destId="{5746DD59-08C2-0844-A43C-529556058AC6}" srcOrd="3" destOrd="0" parTransId="{A342DBDE-7D53-C040-BF77-45CBBD021A5C}" sibTransId="{6F5BF7B1-12C0-6D45-973B-1471382AE354}"/>
    <dgm:cxn modelId="{6E7B6869-B95B-7046-A9F1-9D9BA3A19B27}" srcId="{875BA32E-3CCA-DF4E-A016-332B1F4E368F}" destId="{C297B938-31A4-2A4C-A966-0F87C04BB4AA}" srcOrd="0" destOrd="0" parTransId="{C48F3E92-5E8D-B64E-99E7-A12E90BC1E1B}" sibTransId="{76E7EBF2-1A1B-D545-82D8-C74E11C12EB9}"/>
    <dgm:cxn modelId="{8F0EEF56-16D2-744C-9DBB-89D920C2A1D7}" type="presOf" srcId="{DCA9DA4C-AD96-5747-B30C-4A43258C1539}" destId="{8EA77C3D-F770-994D-8908-7C1FF34F34B8}" srcOrd="0" destOrd="0" presId="urn:microsoft.com/office/officeart/2005/8/layout/hList1"/>
    <dgm:cxn modelId="{C0C7D87B-90D2-B543-AB71-FBC51DB7ABEF}" srcId="{EA2781A1-DC24-C349-9D94-9602B639629F}" destId="{18EDFBA4-BC5C-2243-B304-DE53250EED66}" srcOrd="2" destOrd="0" parTransId="{2D001E26-052D-D648-B4DB-D747BC5101C2}" sibTransId="{A6E8649E-4E36-1B4F-A5A9-2E0C81B74BA8}"/>
    <dgm:cxn modelId="{21C185AE-3B37-5F43-A802-4C964C868B2D}" type="presOf" srcId="{0EB43110-1724-EE44-83CC-735F51C199CC}" destId="{14A736E8-ECAB-164D-8520-DF4E949ADB2E}" srcOrd="0" destOrd="4" presId="urn:microsoft.com/office/officeart/2005/8/layout/hList1"/>
    <dgm:cxn modelId="{504CEFF1-B564-3848-B6D7-F376DBDD06F0}" type="presOf" srcId="{C297B938-31A4-2A4C-A966-0F87C04BB4AA}" destId="{14A736E8-ECAB-164D-8520-DF4E949ADB2E}" srcOrd="0" destOrd="0" presId="urn:microsoft.com/office/officeart/2005/8/layout/hList1"/>
    <dgm:cxn modelId="{160B36E5-E890-584C-8FFE-7EB15D45244C}" srcId="{DCA9DA4C-AD96-5747-B30C-4A43258C1539}" destId="{1F5C33E7-D0B3-0A42-A714-C3618BBDAD75}" srcOrd="0" destOrd="0" parTransId="{D89F334E-F120-2740-8C1B-04EB54CDC01F}" sibTransId="{6BF78F7C-BD4D-A249-AC6F-DCEB1D70766C}"/>
    <dgm:cxn modelId="{8A24B23D-8A3E-5640-AB12-F1A66E8B80A3}" type="presOf" srcId="{5746DD59-08C2-0844-A43C-529556058AC6}" destId="{14A736E8-ECAB-164D-8520-DF4E949ADB2E}" srcOrd="0" destOrd="3" presId="urn:microsoft.com/office/officeart/2005/8/layout/hList1"/>
    <dgm:cxn modelId="{06C56711-7A5F-4346-B9C2-86751F770A23}" type="presOf" srcId="{F94B1B40-F7A4-D94B-9657-9C0EBDF7EB2A}" destId="{F345A18E-147A-D948-AB7C-63A62E6CB257}" srcOrd="0" destOrd="2" presId="urn:microsoft.com/office/officeart/2005/8/layout/hList1"/>
    <dgm:cxn modelId="{8E9ECFB4-E0F4-A642-8BD9-60F6DE3C8661}" type="presOf" srcId="{15316535-C2EB-9241-B420-25D117D61621}" destId="{F345A18E-147A-D948-AB7C-63A62E6CB257}" srcOrd="0" destOrd="1" presId="urn:microsoft.com/office/officeart/2005/8/layout/hList1"/>
    <dgm:cxn modelId="{6A528BBE-9A9F-2845-A2D1-A961B6578EF3}" type="presOf" srcId="{18EDFBA4-BC5C-2243-B304-DE53250EED66}" destId="{D6923F94-E678-3942-962F-47B352C8D211}" srcOrd="0" destOrd="0" presId="urn:microsoft.com/office/officeart/2005/8/layout/hList1"/>
    <dgm:cxn modelId="{640E3013-A86F-054C-ADDB-ACA6C6D87F55}" srcId="{EA2781A1-DC24-C349-9D94-9602B639629F}" destId="{875BA32E-3CCA-DF4E-A016-332B1F4E368F}" srcOrd="0" destOrd="0" parTransId="{3FB61152-E6DC-154B-961E-7BE9C34CBEFB}" sibTransId="{D5DD5CE0-45F1-0B47-BCCC-6D23B32DE18A}"/>
    <dgm:cxn modelId="{EAEABCEA-04A5-7841-A838-C2D497558BD3}" type="presOf" srcId="{875BA32E-3CCA-DF4E-A016-332B1F4E368F}" destId="{8EC851D1-10A7-C847-959C-6CCE47CCD178}" srcOrd="0" destOrd="0" presId="urn:microsoft.com/office/officeart/2005/8/layout/hList1"/>
    <dgm:cxn modelId="{D94A2100-F44D-744F-8584-692809D4349E}" srcId="{875BA32E-3CCA-DF4E-A016-332B1F4E368F}" destId="{0EB43110-1724-EE44-83CC-735F51C199CC}" srcOrd="4" destOrd="0" parTransId="{CB6395E1-87E5-F345-A3BE-AE0C418CE70D}" sibTransId="{9F256268-6444-EF45-A6C6-F357300C2F9B}"/>
    <dgm:cxn modelId="{8E5F3A80-CCCF-7B46-A169-BF9B65DA3273}" type="presParOf" srcId="{FBC01C5A-8ACE-7245-A747-52293529145C}" destId="{3AA94BC6-7C0A-7C4C-9A09-8B931DDA54D8}" srcOrd="0" destOrd="0" presId="urn:microsoft.com/office/officeart/2005/8/layout/hList1"/>
    <dgm:cxn modelId="{422E0A31-F43C-3B4D-B627-E5066D7DE442}" type="presParOf" srcId="{3AA94BC6-7C0A-7C4C-9A09-8B931DDA54D8}" destId="{8EC851D1-10A7-C847-959C-6CCE47CCD178}" srcOrd="0" destOrd="0" presId="urn:microsoft.com/office/officeart/2005/8/layout/hList1"/>
    <dgm:cxn modelId="{BBB671A0-2E48-9F42-B1F9-6F746CDB41D1}" type="presParOf" srcId="{3AA94BC6-7C0A-7C4C-9A09-8B931DDA54D8}" destId="{14A736E8-ECAB-164D-8520-DF4E949ADB2E}" srcOrd="1" destOrd="0" presId="urn:microsoft.com/office/officeart/2005/8/layout/hList1"/>
    <dgm:cxn modelId="{EC10085E-5189-7040-AB03-46F32CC277BD}" type="presParOf" srcId="{FBC01C5A-8ACE-7245-A747-52293529145C}" destId="{8FDBE7FF-809B-F743-8597-A5201EB877C3}" srcOrd="1" destOrd="0" presId="urn:microsoft.com/office/officeart/2005/8/layout/hList1"/>
    <dgm:cxn modelId="{5AEFC2F4-42C9-1048-BD93-304581000AB1}" type="presParOf" srcId="{FBC01C5A-8ACE-7245-A747-52293529145C}" destId="{BF4B16BB-583C-C84D-B881-FB9875198E92}" srcOrd="2" destOrd="0" presId="urn:microsoft.com/office/officeart/2005/8/layout/hList1"/>
    <dgm:cxn modelId="{462EA7F7-59D3-EB43-9409-37DAE06FAD16}" type="presParOf" srcId="{BF4B16BB-583C-C84D-B881-FB9875198E92}" destId="{8EA77C3D-F770-994D-8908-7C1FF34F34B8}" srcOrd="0" destOrd="0" presId="urn:microsoft.com/office/officeart/2005/8/layout/hList1"/>
    <dgm:cxn modelId="{4C4ABA10-BE24-3B46-BF4F-4A02D4BA5066}" type="presParOf" srcId="{BF4B16BB-583C-C84D-B881-FB9875198E92}" destId="{A805F6D1-63B9-674E-B6E8-F9E5EE91D6F3}" srcOrd="1" destOrd="0" presId="urn:microsoft.com/office/officeart/2005/8/layout/hList1"/>
    <dgm:cxn modelId="{88AFFC18-6A3F-5B44-B1BB-CE839574E78C}" type="presParOf" srcId="{FBC01C5A-8ACE-7245-A747-52293529145C}" destId="{CF9B7727-3D5F-0F41-A0A3-03D1E40416C5}" srcOrd="3" destOrd="0" presId="urn:microsoft.com/office/officeart/2005/8/layout/hList1"/>
    <dgm:cxn modelId="{944E1C94-8AE4-7B47-A637-7C57E506B090}" type="presParOf" srcId="{FBC01C5A-8ACE-7245-A747-52293529145C}" destId="{A2741F8B-2CD5-1647-8BC8-A4FA759406E8}" srcOrd="4" destOrd="0" presId="urn:microsoft.com/office/officeart/2005/8/layout/hList1"/>
    <dgm:cxn modelId="{78874327-A06A-5A44-9626-266417990709}" type="presParOf" srcId="{A2741F8B-2CD5-1647-8BC8-A4FA759406E8}" destId="{D6923F94-E678-3942-962F-47B352C8D211}" srcOrd="0" destOrd="0" presId="urn:microsoft.com/office/officeart/2005/8/layout/hList1"/>
    <dgm:cxn modelId="{68BF9781-DA3A-004B-97B8-AA19C46A7A76}" type="presParOf" srcId="{A2741F8B-2CD5-1647-8BC8-A4FA759406E8}" destId="{F345A18E-147A-D948-AB7C-63A62E6CB25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82C21CB-7B92-D949-9BB7-28F9431E7A08}" type="doc">
      <dgm:prSet loTypeId="urn:microsoft.com/office/officeart/2005/8/layout/radial1" loCatId="" qsTypeId="urn:microsoft.com/office/officeart/2005/8/quickstyle/simple4" qsCatId="simple" csTypeId="urn:microsoft.com/office/officeart/2005/8/colors/accent1_2" csCatId="accent1" phldr="1"/>
      <dgm:spPr/>
      <dgm:t>
        <a:bodyPr/>
        <a:lstStyle/>
        <a:p>
          <a:endParaRPr lang="en-US"/>
        </a:p>
      </dgm:t>
    </dgm:pt>
    <dgm:pt modelId="{D0799287-3037-F94D-9BEE-8307E871988C}">
      <dgm:prSet phldrT="[Text]"/>
      <dgm:spPr>
        <a:solidFill>
          <a:srgbClr val="FFC000"/>
        </a:solidFill>
      </dgm:spPr>
      <dgm:t>
        <a:bodyPr/>
        <a:lstStyle/>
        <a:p>
          <a:r>
            <a:rPr lang="en-US" dirty="0" smtClean="0">
              <a:latin typeface="Avenir Book" charset="0"/>
              <a:ea typeface="Avenir Book" charset="0"/>
              <a:cs typeface="Avenir Book" charset="0"/>
            </a:rPr>
            <a:t>The selection of form of entity for investment into India should be based on; </a:t>
          </a:r>
          <a:endParaRPr lang="en-US" dirty="0">
            <a:latin typeface="Avenir Book" charset="0"/>
            <a:ea typeface="Avenir Book" charset="0"/>
            <a:cs typeface="Avenir Book" charset="0"/>
          </a:endParaRPr>
        </a:p>
      </dgm:t>
    </dgm:pt>
    <dgm:pt modelId="{438AA153-AB65-FE41-AC2E-C1B3B174A90C}" type="parTrans" cxnId="{540FA784-17B6-804A-AE7B-6B4E728EA461}">
      <dgm:prSet/>
      <dgm:spPr/>
      <dgm:t>
        <a:bodyPr/>
        <a:lstStyle/>
        <a:p>
          <a:endParaRPr lang="en-US"/>
        </a:p>
      </dgm:t>
    </dgm:pt>
    <dgm:pt modelId="{2CB8944F-73AA-2643-B3F6-F490ED32821C}" type="sibTrans" cxnId="{540FA784-17B6-804A-AE7B-6B4E728EA461}">
      <dgm:prSet/>
      <dgm:spPr/>
      <dgm:t>
        <a:bodyPr/>
        <a:lstStyle/>
        <a:p>
          <a:endParaRPr lang="en-US"/>
        </a:p>
      </dgm:t>
    </dgm:pt>
    <dgm:pt modelId="{EE7B759B-4DA4-0C4F-BB8D-39EA1101A322}">
      <dgm:prSet phldrT="[Text]" custT="1"/>
      <dgm:spPr>
        <a:solidFill>
          <a:srgbClr val="55BAC5"/>
        </a:solidFill>
      </dgm:spPr>
      <dgm:t>
        <a:bodyPr/>
        <a:lstStyle/>
        <a:p>
          <a:r>
            <a:rPr lang="en-US" sz="1500" dirty="0" smtClean="0">
              <a:latin typeface="Avenir Book" charset="0"/>
              <a:ea typeface="Avenir Book" charset="0"/>
              <a:cs typeface="Avenir Book" charset="0"/>
            </a:rPr>
            <a:t>NATURE</a:t>
          </a:r>
          <a:r>
            <a:rPr lang="en-US" sz="1500" baseline="0" dirty="0" smtClean="0">
              <a:latin typeface="Avenir Book" charset="0"/>
              <a:ea typeface="Avenir Book" charset="0"/>
              <a:cs typeface="Avenir Book" charset="0"/>
            </a:rPr>
            <a:t> OF ACTIVITIES</a:t>
          </a:r>
          <a:endParaRPr lang="en-US" sz="1500" dirty="0">
            <a:latin typeface="Avenir Book" charset="0"/>
            <a:ea typeface="Avenir Book" charset="0"/>
            <a:cs typeface="Avenir Book" charset="0"/>
          </a:endParaRPr>
        </a:p>
      </dgm:t>
    </dgm:pt>
    <dgm:pt modelId="{FC85691D-1A2C-E643-8B98-255E050DD17F}" type="parTrans" cxnId="{78D8974A-9616-A644-874D-FCEF04A68B8A}">
      <dgm:prSet/>
      <dgm:spPr/>
      <dgm:t>
        <a:bodyPr/>
        <a:lstStyle/>
        <a:p>
          <a:endParaRPr lang="en-US"/>
        </a:p>
      </dgm:t>
    </dgm:pt>
    <dgm:pt modelId="{5B094D5C-5C35-E842-95A2-35CE320DFA52}" type="sibTrans" cxnId="{78D8974A-9616-A644-874D-FCEF04A68B8A}">
      <dgm:prSet/>
      <dgm:spPr/>
      <dgm:t>
        <a:bodyPr/>
        <a:lstStyle/>
        <a:p>
          <a:endParaRPr lang="en-US"/>
        </a:p>
      </dgm:t>
    </dgm:pt>
    <dgm:pt modelId="{3AD59D0D-9341-274A-B3C5-7EC7E4065E84}">
      <dgm:prSet phldrT="[Text]" custT="1"/>
      <dgm:spPr>
        <a:solidFill>
          <a:srgbClr val="55BAC5"/>
        </a:solidFill>
      </dgm:spPr>
      <dgm:t>
        <a:bodyPr/>
        <a:lstStyle/>
        <a:p>
          <a:r>
            <a:rPr lang="en-US" sz="1500" dirty="0" smtClean="0">
              <a:latin typeface="Avenir Book" charset="0"/>
              <a:ea typeface="Avenir Book" charset="0"/>
              <a:cs typeface="Avenir Book" charset="0"/>
            </a:rPr>
            <a:t>PERIOD OF INVESTMENT</a:t>
          </a:r>
          <a:endParaRPr lang="en-US" sz="1500" dirty="0">
            <a:latin typeface="Avenir Book" charset="0"/>
            <a:ea typeface="Avenir Book" charset="0"/>
            <a:cs typeface="Avenir Book" charset="0"/>
          </a:endParaRPr>
        </a:p>
      </dgm:t>
    </dgm:pt>
    <dgm:pt modelId="{13DEEF52-2B3F-FA40-BD80-8385618CEF20}" type="parTrans" cxnId="{7E9EB4FE-9509-C948-9E2A-BDE41F870408}">
      <dgm:prSet/>
      <dgm:spPr/>
      <dgm:t>
        <a:bodyPr/>
        <a:lstStyle/>
        <a:p>
          <a:endParaRPr lang="en-US"/>
        </a:p>
      </dgm:t>
    </dgm:pt>
    <dgm:pt modelId="{1D62C815-70B0-A34E-95EC-4341BD849DCF}" type="sibTrans" cxnId="{7E9EB4FE-9509-C948-9E2A-BDE41F870408}">
      <dgm:prSet/>
      <dgm:spPr/>
      <dgm:t>
        <a:bodyPr/>
        <a:lstStyle/>
        <a:p>
          <a:endParaRPr lang="en-US"/>
        </a:p>
      </dgm:t>
    </dgm:pt>
    <dgm:pt modelId="{E799A10D-49C2-FF49-AD67-F7E43F90F4E7}">
      <dgm:prSet phldrT="[Text]" custT="1"/>
      <dgm:spPr>
        <a:solidFill>
          <a:srgbClr val="55BAC5"/>
        </a:solidFill>
      </dgm:spPr>
      <dgm:t>
        <a:bodyPr/>
        <a:lstStyle/>
        <a:p>
          <a:r>
            <a:rPr lang="en-US" sz="1500" dirty="0" smtClean="0">
              <a:latin typeface="Avenir Book" charset="0"/>
              <a:ea typeface="Avenir Book" charset="0"/>
              <a:cs typeface="Avenir Book" charset="0"/>
            </a:rPr>
            <a:t>BUSINESS MODEL FOR THE INDIAN OPERATION</a:t>
          </a:r>
          <a:endParaRPr lang="en-US" sz="1500" dirty="0">
            <a:latin typeface="Avenir Book" charset="0"/>
            <a:ea typeface="Avenir Book" charset="0"/>
            <a:cs typeface="Avenir Book" charset="0"/>
          </a:endParaRPr>
        </a:p>
      </dgm:t>
    </dgm:pt>
    <dgm:pt modelId="{A00700E0-A3C2-7B42-A89C-82B6229EF905}" type="parTrans" cxnId="{BAF9BCE5-4272-684D-ABDF-20CB72A17070}">
      <dgm:prSet/>
      <dgm:spPr/>
      <dgm:t>
        <a:bodyPr/>
        <a:lstStyle/>
        <a:p>
          <a:endParaRPr lang="en-US"/>
        </a:p>
      </dgm:t>
    </dgm:pt>
    <dgm:pt modelId="{69A7F37C-3C54-0243-B541-E218F3D21EF7}" type="sibTrans" cxnId="{BAF9BCE5-4272-684D-ABDF-20CB72A17070}">
      <dgm:prSet/>
      <dgm:spPr/>
      <dgm:t>
        <a:bodyPr/>
        <a:lstStyle/>
        <a:p>
          <a:endParaRPr lang="en-US"/>
        </a:p>
      </dgm:t>
    </dgm:pt>
    <dgm:pt modelId="{D4D6840A-09B9-124A-8DF4-C5727262F41C}">
      <dgm:prSet phldrT="[Text]" custT="1"/>
      <dgm:spPr>
        <a:solidFill>
          <a:srgbClr val="55BAC5"/>
        </a:solidFill>
      </dgm:spPr>
      <dgm:t>
        <a:bodyPr/>
        <a:lstStyle/>
        <a:p>
          <a:r>
            <a:rPr lang="en-US" sz="1500" dirty="0" smtClean="0">
              <a:latin typeface="Avenir Book" charset="0"/>
              <a:ea typeface="Avenir Book" charset="0"/>
              <a:cs typeface="Avenir Book" charset="0"/>
            </a:rPr>
            <a:t>TAX CONSIDERATION</a:t>
          </a:r>
          <a:endParaRPr lang="en-US" sz="1500" dirty="0">
            <a:latin typeface="Avenir Book" charset="0"/>
            <a:ea typeface="Avenir Book" charset="0"/>
            <a:cs typeface="Avenir Book" charset="0"/>
          </a:endParaRPr>
        </a:p>
      </dgm:t>
    </dgm:pt>
    <dgm:pt modelId="{6019F4C2-B3C3-5A40-A136-1748C9AEBDA4}" type="parTrans" cxnId="{8C820E98-CC3A-D74E-8B37-F8D02063E4FC}">
      <dgm:prSet/>
      <dgm:spPr/>
      <dgm:t>
        <a:bodyPr/>
        <a:lstStyle/>
        <a:p>
          <a:endParaRPr lang="en-US"/>
        </a:p>
      </dgm:t>
    </dgm:pt>
    <dgm:pt modelId="{30B60E5C-DF9E-CF45-81C3-4E184DDC0539}" type="sibTrans" cxnId="{8C820E98-CC3A-D74E-8B37-F8D02063E4FC}">
      <dgm:prSet/>
      <dgm:spPr/>
      <dgm:t>
        <a:bodyPr/>
        <a:lstStyle/>
        <a:p>
          <a:endParaRPr lang="en-US"/>
        </a:p>
      </dgm:t>
    </dgm:pt>
    <dgm:pt modelId="{0BA90187-839E-104C-9312-AD6C2E9DAE7B}" type="pres">
      <dgm:prSet presAssocID="{982C21CB-7B92-D949-9BB7-28F9431E7A08}" presName="cycle" presStyleCnt="0">
        <dgm:presLayoutVars>
          <dgm:chMax val="1"/>
          <dgm:dir/>
          <dgm:animLvl val="ctr"/>
          <dgm:resizeHandles val="exact"/>
        </dgm:presLayoutVars>
      </dgm:prSet>
      <dgm:spPr/>
      <dgm:t>
        <a:bodyPr/>
        <a:lstStyle/>
        <a:p>
          <a:endParaRPr lang="en-US"/>
        </a:p>
      </dgm:t>
    </dgm:pt>
    <dgm:pt modelId="{64B320F7-0008-4845-9593-046DB6C1FBAC}" type="pres">
      <dgm:prSet presAssocID="{D0799287-3037-F94D-9BEE-8307E871988C}" presName="centerShape" presStyleLbl="node0" presStyleIdx="0" presStyleCnt="1" custScaleX="176421" custScaleY="142457"/>
      <dgm:spPr/>
      <dgm:t>
        <a:bodyPr/>
        <a:lstStyle/>
        <a:p>
          <a:endParaRPr lang="en-US"/>
        </a:p>
      </dgm:t>
    </dgm:pt>
    <dgm:pt modelId="{66167161-EB08-9B4C-BE44-DA1701889481}" type="pres">
      <dgm:prSet presAssocID="{FC85691D-1A2C-E643-8B98-255E050DD17F}" presName="Name9" presStyleLbl="parChTrans1D2" presStyleIdx="0" presStyleCnt="4"/>
      <dgm:spPr/>
      <dgm:t>
        <a:bodyPr/>
        <a:lstStyle/>
        <a:p>
          <a:endParaRPr lang="en-US"/>
        </a:p>
      </dgm:t>
    </dgm:pt>
    <dgm:pt modelId="{FDD6BEC1-BC84-3A44-BDB0-89793076E886}" type="pres">
      <dgm:prSet presAssocID="{FC85691D-1A2C-E643-8B98-255E050DD17F}" presName="connTx" presStyleLbl="parChTrans1D2" presStyleIdx="0" presStyleCnt="4"/>
      <dgm:spPr/>
      <dgm:t>
        <a:bodyPr/>
        <a:lstStyle/>
        <a:p>
          <a:endParaRPr lang="en-US"/>
        </a:p>
      </dgm:t>
    </dgm:pt>
    <dgm:pt modelId="{F2C6DC9A-60BC-A14D-848A-C3E8D87402C1}" type="pres">
      <dgm:prSet presAssocID="{EE7B759B-4DA4-0C4F-BB8D-39EA1101A322}" presName="node" presStyleLbl="node1" presStyleIdx="0" presStyleCnt="4" custRadScaleRad="105074" custRadScaleInc="-3513">
        <dgm:presLayoutVars>
          <dgm:bulletEnabled val="1"/>
        </dgm:presLayoutVars>
      </dgm:prSet>
      <dgm:spPr/>
      <dgm:t>
        <a:bodyPr/>
        <a:lstStyle/>
        <a:p>
          <a:endParaRPr lang="en-US"/>
        </a:p>
      </dgm:t>
    </dgm:pt>
    <dgm:pt modelId="{68BF3EB0-3D50-844D-92F4-8B21ECE921AA}" type="pres">
      <dgm:prSet presAssocID="{13DEEF52-2B3F-FA40-BD80-8385618CEF20}" presName="Name9" presStyleLbl="parChTrans1D2" presStyleIdx="1" presStyleCnt="4"/>
      <dgm:spPr/>
      <dgm:t>
        <a:bodyPr/>
        <a:lstStyle/>
        <a:p>
          <a:endParaRPr lang="en-US"/>
        </a:p>
      </dgm:t>
    </dgm:pt>
    <dgm:pt modelId="{E0544533-9755-8B4B-B63B-F221807A7BC8}" type="pres">
      <dgm:prSet presAssocID="{13DEEF52-2B3F-FA40-BD80-8385618CEF20}" presName="connTx" presStyleLbl="parChTrans1D2" presStyleIdx="1" presStyleCnt="4"/>
      <dgm:spPr/>
      <dgm:t>
        <a:bodyPr/>
        <a:lstStyle/>
        <a:p>
          <a:endParaRPr lang="en-US"/>
        </a:p>
      </dgm:t>
    </dgm:pt>
    <dgm:pt modelId="{22B10389-6700-0948-8DFF-2B86BEF23EAD}" type="pres">
      <dgm:prSet presAssocID="{3AD59D0D-9341-274A-B3C5-7EC7E4065E84}" presName="node" presStyleLbl="node1" presStyleIdx="1" presStyleCnt="4" custRadScaleRad="145394">
        <dgm:presLayoutVars>
          <dgm:bulletEnabled val="1"/>
        </dgm:presLayoutVars>
      </dgm:prSet>
      <dgm:spPr/>
      <dgm:t>
        <a:bodyPr/>
        <a:lstStyle/>
        <a:p>
          <a:endParaRPr lang="en-US"/>
        </a:p>
      </dgm:t>
    </dgm:pt>
    <dgm:pt modelId="{6143CDC5-4F1C-7B43-9030-DB51C615CEF4}" type="pres">
      <dgm:prSet presAssocID="{A00700E0-A3C2-7B42-A89C-82B6229EF905}" presName="Name9" presStyleLbl="parChTrans1D2" presStyleIdx="2" presStyleCnt="4"/>
      <dgm:spPr/>
      <dgm:t>
        <a:bodyPr/>
        <a:lstStyle/>
        <a:p>
          <a:endParaRPr lang="en-US"/>
        </a:p>
      </dgm:t>
    </dgm:pt>
    <dgm:pt modelId="{587EF44C-9271-DE4D-989F-99BE0F979349}" type="pres">
      <dgm:prSet presAssocID="{A00700E0-A3C2-7B42-A89C-82B6229EF905}" presName="connTx" presStyleLbl="parChTrans1D2" presStyleIdx="2" presStyleCnt="4"/>
      <dgm:spPr/>
      <dgm:t>
        <a:bodyPr/>
        <a:lstStyle/>
        <a:p>
          <a:endParaRPr lang="en-US"/>
        </a:p>
      </dgm:t>
    </dgm:pt>
    <dgm:pt modelId="{22F47327-AA6C-CD41-A27A-1C637FEDB550}" type="pres">
      <dgm:prSet presAssocID="{E799A10D-49C2-FF49-AD67-F7E43F90F4E7}" presName="node" presStyleLbl="node1" presStyleIdx="2" presStyleCnt="4">
        <dgm:presLayoutVars>
          <dgm:bulletEnabled val="1"/>
        </dgm:presLayoutVars>
      </dgm:prSet>
      <dgm:spPr/>
      <dgm:t>
        <a:bodyPr/>
        <a:lstStyle/>
        <a:p>
          <a:endParaRPr lang="en-US"/>
        </a:p>
      </dgm:t>
    </dgm:pt>
    <dgm:pt modelId="{51BF5189-F0DF-4843-B521-CD910C1A920C}" type="pres">
      <dgm:prSet presAssocID="{6019F4C2-B3C3-5A40-A136-1748C9AEBDA4}" presName="Name9" presStyleLbl="parChTrans1D2" presStyleIdx="3" presStyleCnt="4"/>
      <dgm:spPr/>
      <dgm:t>
        <a:bodyPr/>
        <a:lstStyle/>
        <a:p>
          <a:endParaRPr lang="en-US"/>
        </a:p>
      </dgm:t>
    </dgm:pt>
    <dgm:pt modelId="{8DD0F85B-13CA-CB4D-8233-AF70A338402E}" type="pres">
      <dgm:prSet presAssocID="{6019F4C2-B3C3-5A40-A136-1748C9AEBDA4}" presName="connTx" presStyleLbl="parChTrans1D2" presStyleIdx="3" presStyleCnt="4"/>
      <dgm:spPr/>
      <dgm:t>
        <a:bodyPr/>
        <a:lstStyle/>
        <a:p>
          <a:endParaRPr lang="en-US"/>
        </a:p>
      </dgm:t>
    </dgm:pt>
    <dgm:pt modelId="{AD74BC32-20F2-2241-A65F-4AA1C8BF6C3C}" type="pres">
      <dgm:prSet presAssocID="{D4D6840A-09B9-124A-8DF4-C5727262F41C}" presName="node" presStyleLbl="node1" presStyleIdx="3" presStyleCnt="4" custRadScaleRad="141270" custRadScaleInc="744">
        <dgm:presLayoutVars>
          <dgm:bulletEnabled val="1"/>
        </dgm:presLayoutVars>
      </dgm:prSet>
      <dgm:spPr/>
      <dgm:t>
        <a:bodyPr/>
        <a:lstStyle/>
        <a:p>
          <a:endParaRPr lang="en-US"/>
        </a:p>
      </dgm:t>
    </dgm:pt>
  </dgm:ptLst>
  <dgm:cxnLst>
    <dgm:cxn modelId="{78A55AC7-78F5-1E4A-BC50-8C54F7C32B09}" type="presOf" srcId="{982C21CB-7B92-D949-9BB7-28F9431E7A08}" destId="{0BA90187-839E-104C-9312-AD6C2E9DAE7B}" srcOrd="0" destOrd="0" presId="urn:microsoft.com/office/officeart/2005/8/layout/radial1"/>
    <dgm:cxn modelId="{D2FCF14C-1EFE-A448-8C2F-3E45966783E0}" type="presOf" srcId="{A00700E0-A3C2-7B42-A89C-82B6229EF905}" destId="{6143CDC5-4F1C-7B43-9030-DB51C615CEF4}" srcOrd="0" destOrd="0" presId="urn:microsoft.com/office/officeart/2005/8/layout/radial1"/>
    <dgm:cxn modelId="{4B4AB68A-9FF1-3E41-994A-25CD57175234}" type="presOf" srcId="{FC85691D-1A2C-E643-8B98-255E050DD17F}" destId="{FDD6BEC1-BC84-3A44-BDB0-89793076E886}" srcOrd="1" destOrd="0" presId="urn:microsoft.com/office/officeart/2005/8/layout/radial1"/>
    <dgm:cxn modelId="{5373F69B-9CB4-AF43-9445-A6577523D9DF}" type="presOf" srcId="{EE7B759B-4DA4-0C4F-BB8D-39EA1101A322}" destId="{F2C6DC9A-60BC-A14D-848A-C3E8D87402C1}" srcOrd="0" destOrd="0" presId="urn:microsoft.com/office/officeart/2005/8/layout/radial1"/>
    <dgm:cxn modelId="{78D8974A-9616-A644-874D-FCEF04A68B8A}" srcId="{D0799287-3037-F94D-9BEE-8307E871988C}" destId="{EE7B759B-4DA4-0C4F-BB8D-39EA1101A322}" srcOrd="0" destOrd="0" parTransId="{FC85691D-1A2C-E643-8B98-255E050DD17F}" sibTransId="{5B094D5C-5C35-E842-95A2-35CE320DFA52}"/>
    <dgm:cxn modelId="{5E868C7C-B59B-8342-9E05-8CCAD90C2FD0}" type="presOf" srcId="{6019F4C2-B3C3-5A40-A136-1748C9AEBDA4}" destId="{8DD0F85B-13CA-CB4D-8233-AF70A338402E}" srcOrd="1" destOrd="0" presId="urn:microsoft.com/office/officeart/2005/8/layout/radial1"/>
    <dgm:cxn modelId="{E2607C7C-B3C1-0245-8872-D2A8CAF38756}" type="presOf" srcId="{D4D6840A-09B9-124A-8DF4-C5727262F41C}" destId="{AD74BC32-20F2-2241-A65F-4AA1C8BF6C3C}" srcOrd="0" destOrd="0" presId="urn:microsoft.com/office/officeart/2005/8/layout/radial1"/>
    <dgm:cxn modelId="{94148D1C-8A65-554F-97FD-267F496FF5C0}" type="presOf" srcId="{6019F4C2-B3C3-5A40-A136-1748C9AEBDA4}" destId="{51BF5189-F0DF-4843-B521-CD910C1A920C}" srcOrd="0" destOrd="0" presId="urn:microsoft.com/office/officeart/2005/8/layout/radial1"/>
    <dgm:cxn modelId="{3CB14ACA-3157-224F-BB28-86BA626565BA}" type="presOf" srcId="{FC85691D-1A2C-E643-8B98-255E050DD17F}" destId="{66167161-EB08-9B4C-BE44-DA1701889481}" srcOrd="0" destOrd="0" presId="urn:microsoft.com/office/officeart/2005/8/layout/radial1"/>
    <dgm:cxn modelId="{B6B1F744-6F94-ED49-941D-45B61491FF92}" type="presOf" srcId="{D0799287-3037-F94D-9BEE-8307E871988C}" destId="{64B320F7-0008-4845-9593-046DB6C1FBAC}" srcOrd="0" destOrd="0" presId="urn:microsoft.com/office/officeart/2005/8/layout/radial1"/>
    <dgm:cxn modelId="{8C820E98-CC3A-D74E-8B37-F8D02063E4FC}" srcId="{D0799287-3037-F94D-9BEE-8307E871988C}" destId="{D4D6840A-09B9-124A-8DF4-C5727262F41C}" srcOrd="3" destOrd="0" parTransId="{6019F4C2-B3C3-5A40-A136-1748C9AEBDA4}" sibTransId="{30B60E5C-DF9E-CF45-81C3-4E184DDC0539}"/>
    <dgm:cxn modelId="{78A65E7D-54CB-8A4C-A7FB-57C8DD89B2B9}" type="presOf" srcId="{13DEEF52-2B3F-FA40-BD80-8385618CEF20}" destId="{68BF3EB0-3D50-844D-92F4-8B21ECE921AA}" srcOrd="0" destOrd="0" presId="urn:microsoft.com/office/officeart/2005/8/layout/radial1"/>
    <dgm:cxn modelId="{BAF9BCE5-4272-684D-ABDF-20CB72A17070}" srcId="{D0799287-3037-F94D-9BEE-8307E871988C}" destId="{E799A10D-49C2-FF49-AD67-F7E43F90F4E7}" srcOrd="2" destOrd="0" parTransId="{A00700E0-A3C2-7B42-A89C-82B6229EF905}" sibTransId="{69A7F37C-3C54-0243-B541-E218F3D21EF7}"/>
    <dgm:cxn modelId="{7E9EB4FE-9509-C948-9E2A-BDE41F870408}" srcId="{D0799287-3037-F94D-9BEE-8307E871988C}" destId="{3AD59D0D-9341-274A-B3C5-7EC7E4065E84}" srcOrd="1" destOrd="0" parTransId="{13DEEF52-2B3F-FA40-BD80-8385618CEF20}" sibTransId="{1D62C815-70B0-A34E-95EC-4341BD849DCF}"/>
    <dgm:cxn modelId="{1B3B875D-4F14-0342-9DED-FF132AEB744F}" type="presOf" srcId="{13DEEF52-2B3F-FA40-BD80-8385618CEF20}" destId="{E0544533-9755-8B4B-B63B-F221807A7BC8}" srcOrd="1" destOrd="0" presId="urn:microsoft.com/office/officeart/2005/8/layout/radial1"/>
    <dgm:cxn modelId="{540FA784-17B6-804A-AE7B-6B4E728EA461}" srcId="{982C21CB-7B92-D949-9BB7-28F9431E7A08}" destId="{D0799287-3037-F94D-9BEE-8307E871988C}" srcOrd="0" destOrd="0" parTransId="{438AA153-AB65-FE41-AC2E-C1B3B174A90C}" sibTransId="{2CB8944F-73AA-2643-B3F6-F490ED32821C}"/>
    <dgm:cxn modelId="{2F8DCB08-45FB-F547-836B-493FB789E2B5}" type="presOf" srcId="{3AD59D0D-9341-274A-B3C5-7EC7E4065E84}" destId="{22B10389-6700-0948-8DFF-2B86BEF23EAD}" srcOrd="0" destOrd="0" presId="urn:microsoft.com/office/officeart/2005/8/layout/radial1"/>
    <dgm:cxn modelId="{44587C22-906D-B44B-8CAA-94E21FBBA681}" type="presOf" srcId="{E799A10D-49C2-FF49-AD67-F7E43F90F4E7}" destId="{22F47327-AA6C-CD41-A27A-1C637FEDB550}" srcOrd="0" destOrd="0" presId="urn:microsoft.com/office/officeart/2005/8/layout/radial1"/>
    <dgm:cxn modelId="{B612AE40-09A5-8E46-A9B0-8E9727A38538}" type="presOf" srcId="{A00700E0-A3C2-7B42-A89C-82B6229EF905}" destId="{587EF44C-9271-DE4D-989F-99BE0F979349}" srcOrd="1" destOrd="0" presId="urn:microsoft.com/office/officeart/2005/8/layout/radial1"/>
    <dgm:cxn modelId="{F27427E8-B7E2-8549-B047-D98E5554EA27}" type="presParOf" srcId="{0BA90187-839E-104C-9312-AD6C2E9DAE7B}" destId="{64B320F7-0008-4845-9593-046DB6C1FBAC}" srcOrd="0" destOrd="0" presId="urn:microsoft.com/office/officeart/2005/8/layout/radial1"/>
    <dgm:cxn modelId="{7584667E-108A-094F-AA76-CABB7C6B66B0}" type="presParOf" srcId="{0BA90187-839E-104C-9312-AD6C2E9DAE7B}" destId="{66167161-EB08-9B4C-BE44-DA1701889481}" srcOrd="1" destOrd="0" presId="urn:microsoft.com/office/officeart/2005/8/layout/radial1"/>
    <dgm:cxn modelId="{253FF403-1398-454E-B240-5D1A1A6D1FBB}" type="presParOf" srcId="{66167161-EB08-9B4C-BE44-DA1701889481}" destId="{FDD6BEC1-BC84-3A44-BDB0-89793076E886}" srcOrd="0" destOrd="0" presId="urn:microsoft.com/office/officeart/2005/8/layout/radial1"/>
    <dgm:cxn modelId="{2F0CB8D9-E8E9-D84A-B70D-5E90B7DB10F2}" type="presParOf" srcId="{0BA90187-839E-104C-9312-AD6C2E9DAE7B}" destId="{F2C6DC9A-60BC-A14D-848A-C3E8D87402C1}" srcOrd="2" destOrd="0" presId="urn:microsoft.com/office/officeart/2005/8/layout/radial1"/>
    <dgm:cxn modelId="{39B8FA93-8C8F-4D45-9F7F-D6F19D8FFCE0}" type="presParOf" srcId="{0BA90187-839E-104C-9312-AD6C2E9DAE7B}" destId="{68BF3EB0-3D50-844D-92F4-8B21ECE921AA}" srcOrd="3" destOrd="0" presId="urn:microsoft.com/office/officeart/2005/8/layout/radial1"/>
    <dgm:cxn modelId="{109EAE80-67D7-DC4E-AB91-FB57A5FA610F}" type="presParOf" srcId="{68BF3EB0-3D50-844D-92F4-8B21ECE921AA}" destId="{E0544533-9755-8B4B-B63B-F221807A7BC8}" srcOrd="0" destOrd="0" presId="urn:microsoft.com/office/officeart/2005/8/layout/radial1"/>
    <dgm:cxn modelId="{B02C5191-05AD-C74E-B451-4FB0B152C0F7}" type="presParOf" srcId="{0BA90187-839E-104C-9312-AD6C2E9DAE7B}" destId="{22B10389-6700-0948-8DFF-2B86BEF23EAD}" srcOrd="4" destOrd="0" presId="urn:microsoft.com/office/officeart/2005/8/layout/radial1"/>
    <dgm:cxn modelId="{D9CCF6BA-5650-EE48-8162-486B143CD435}" type="presParOf" srcId="{0BA90187-839E-104C-9312-AD6C2E9DAE7B}" destId="{6143CDC5-4F1C-7B43-9030-DB51C615CEF4}" srcOrd="5" destOrd="0" presId="urn:microsoft.com/office/officeart/2005/8/layout/radial1"/>
    <dgm:cxn modelId="{EC5621FA-1605-F147-9C6F-8ABFCDBB8D5B}" type="presParOf" srcId="{6143CDC5-4F1C-7B43-9030-DB51C615CEF4}" destId="{587EF44C-9271-DE4D-989F-99BE0F979349}" srcOrd="0" destOrd="0" presId="urn:microsoft.com/office/officeart/2005/8/layout/radial1"/>
    <dgm:cxn modelId="{D3D76927-0609-8E4D-BF6D-5157B4F95916}" type="presParOf" srcId="{0BA90187-839E-104C-9312-AD6C2E9DAE7B}" destId="{22F47327-AA6C-CD41-A27A-1C637FEDB550}" srcOrd="6" destOrd="0" presId="urn:microsoft.com/office/officeart/2005/8/layout/radial1"/>
    <dgm:cxn modelId="{F4AF9D25-96A0-7146-B295-BE328F5A6CF3}" type="presParOf" srcId="{0BA90187-839E-104C-9312-AD6C2E9DAE7B}" destId="{51BF5189-F0DF-4843-B521-CD910C1A920C}" srcOrd="7" destOrd="0" presId="urn:microsoft.com/office/officeart/2005/8/layout/radial1"/>
    <dgm:cxn modelId="{B8E2F58B-B35E-DD43-A72D-2F1D40879772}" type="presParOf" srcId="{51BF5189-F0DF-4843-B521-CD910C1A920C}" destId="{8DD0F85B-13CA-CB4D-8233-AF70A338402E}" srcOrd="0" destOrd="0" presId="urn:microsoft.com/office/officeart/2005/8/layout/radial1"/>
    <dgm:cxn modelId="{114C62C2-0157-1645-BBED-C894639C901F}" type="presParOf" srcId="{0BA90187-839E-104C-9312-AD6C2E9DAE7B}" destId="{AD74BC32-20F2-2241-A65F-4AA1C8BF6C3C}"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413B6A-8767-BD4C-BE06-E1B6275F5062}" type="doc">
      <dgm:prSet loTypeId="urn:microsoft.com/office/officeart/2005/8/layout/radial5" loCatId="" qsTypeId="urn:microsoft.com/office/officeart/2005/8/quickstyle/simple4" qsCatId="simple" csTypeId="urn:microsoft.com/office/officeart/2005/8/colors/accent1_2" csCatId="accent1" phldr="1"/>
      <dgm:spPr/>
      <dgm:t>
        <a:bodyPr/>
        <a:lstStyle/>
        <a:p>
          <a:endParaRPr lang="en-US"/>
        </a:p>
      </dgm:t>
    </dgm:pt>
    <dgm:pt modelId="{4F5D5E96-2800-A24C-A593-EDC610FBF599}">
      <dgm:prSet phldrT="[Text]"/>
      <dgm:spPr>
        <a:solidFill>
          <a:srgbClr val="FFC000"/>
        </a:solidFill>
      </dgm:spPr>
      <dgm:t>
        <a:bodyPr/>
        <a:lstStyle/>
        <a:p>
          <a:r>
            <a:rPr lang="en-US" dirty="0" smtClean="0">
              <a:latin typeface="Avenir Book" charset="0"/>
              <a:ea typeface="Avenir Book" charset="0"/>
              <a:cs typeface="Avenir Book" charset="0"/>
            </a:rPr>
            <a:t>Growth Drivers in Manufacturing Sector in India</a:t>
          </a:r>
          <a:endParaRPr lang="en-US" dirty="0">
            <a:latin typeface="Avenir Book" charset="0"/>
            <a:ea typeface="Avenir Book" charset="0"/>
            <a:cs typeface="Avenir Book" charset="0"/>
          </a:endParaRPr>
        </a:p>
      </dgm:t>
    </dgm:pt>
    <dgm:pt modelId="{C156A2DC-6358-8E45-A06E-B91981ED9B19}" type="parTrans" cxnId="{6E1FD2C3-ADDF-FD44-B417-4EFBD95BA8E5}">
      <dgm:prSet/>
      <dgm:spPr/>
      <dgm:t>
        <a:bodyPr/>
        <a:lstStyle/>
        <a:p>
          <a:endParaRPr lang="en-US"/>
        </a:p>
      </dgm:t>
    </dgm:pt>
    <dgm:pt modelId="{0F9A033E-D33D-D34B-A371-26B9A1D2EF74}" type="sibTrans" cxnId="{6E1FD2C3-ADDF-FD44-B417-4EFBD95BA8E5}">
      <dgm:prSet/>
      <dgm:spPr/>
      <dgm:t>
        <a:bodyPr/>
        <a:lstStyle/>
        <a:p>
          <a:endParaRPr lang="en-US"/>
        </a:p>
      </dgm:t>
    </dgm:pt>
    <dgm:pt modelId="{6C1FD84F-7FBC-A44C-88D0-0EBB29E456DE}">
      <dgm:prSet phldrT="[Text]" custT="1"/>
      <dgm:spPr>
        <a:solidFill>
          <a:srgbClr val="55BAC5"/>
        </a:solidFill>
      </dgm:spPr>
      <dgm:t>
        <a:bodyPr/>
        <a:lstStyle/>
        <a:p>
          <a:r>
            <a:rPr lang="en-US" sz="1800" dirty="0" smtClean="0">
              <a:latin typeface="Avenir Book" charset="0"/>
              <a:ea typeface="Avenir Book" charset="0"/>
              <a:cs typeface="Avenir Book" charset="0"/>
            </a:rPr>
            <a:t>Government Initiatives</a:t>
          </a:r>
          <a:endParaRPr lang="en-US" sz="1800" dirty="0">
            <a:latin typeface="Avenir Book" charset="0"/>
            <a:ea typeface="Avenir Book" charset="0"/>
            <a:cs typeface="Avenir Book" charset="0"/>
          </a:endParaRPr>
        </a:p>
      </dgm:t>
    </dgm:pt>
    <dgm:pt modelId="{45DE3576-8E30-0247-ADA7-CEB3EF18E979}" type="parTrans" cxnId="{73C9A94A-C40C-7A44-BB26-EF15482583E4}">
      <dgm:prSet/>
      <dgm:spPr/>
      <dgm:t>
        <a:bodyPr/>
        <a:lstStyle/>
        <a:p>
          <a:endParaRPr lang="en-US"/>
        </a:p>
      </dgm:t>
    </dgm:pt>
    <dgm:pt modelId="{CEE1E860-E572-7C4E-94AD-8DE46392E9C6}" type="sibTrans" cxnId="{73C9A94A-C40C-7A44-BB26-EF15482583E4}">
      <dgm:prSet/>
      <dgm:spPr/>
      <dgm:t>
        <a:bodyPr/>
        <a:lstStyle/>
        <a:p>
          <a:endParaRPr lang="en-US"/>
        </a:p>
      </dgm:t>
    </dgm:pt>
    <dgm:pt modelId="{C54D551C-0FCC-9941-8F73-4A0D250F70FE}">
      <dgm:prSet phldrT="[Text]" custT="1"/>
      <dgm:spPr>
        <a:solidFill>
          <a:srgbClr val="55BAC5"/>
        </a:solidFill>
      </dgm:spPr>
      <dgm:t>
        <a:bodyPr/>
        <a:lstStyle/>
        <a:p>
          <a:r>
            <a:rPr lang="en-US" sz="1800" dirty="0" smtClean="0">
              <a:latin typeface="Avenir Book" charset="0"/>
              <a:ea typeface="Avenir Book" charset="0"/>
              <a:cs typeface="Avenir Book" charset="0"/>
            </a:rPr>
            <a:t>PPP</a:t>
          </a:r>
          <a:endParaRPr lang="en-US" sz="1800" dirty="0">
            <a:latin typeface="Avenir Book" charset="0"/>
            <a:ea typeface="Avenir Book" charset="0"/>
            <a:cs typeface="Avenir Book" charset="0"/>
          </a:endParaRPr>
        </a:p>
      </dgm:t>
    </dgm:pt>
    <dgm:pt modelId="{AA393046-CAF6-8545-883B-089DC586212B}" type="parTrans" cxnId="{EB836E7B-A307-9949-A35C-20334DD46EFD}">
      <dgm:prSet/>
      <dgm:spPr/>
      <dgm:t>
        <a:bodyPr/>
        <a:lstStyle/>
        <a:p>
          <a:endParaRPr lang="en-US"/>
        </a:p>
      </dgm:t>
    </dgm:pt>
    <dgm:pt modelId="{E03A7F20-C237-7C46-A649-83153ACE5FD3}" type="sibTrans" cxnId="{EB836E7B-A307-9949-A35C-20334DD46EFD}">
      <dgm:prSet/>
      <dgm:spPr/>
      <dgm:t>
        <a:bodyPr/>
        <a:lstStyle/>
        <a:p>
          <a:endParaRPr lang="en-US"/>
        </a:p>
      </dgm:t>
    </dgm:pt>
    <dgm:pt modelId="{7AF4FDD7-078D-9A49-BB0F-189187BE9C16}">
      <dgm:prSet phldrT="[Text]" custT="1"/>
      <dgm:spPr>
        <a:solidFill>
          <a:srgbClr val="55BAC5"/>
        </a:solidFill>
      </dgm:spPr>
      <dgm:t>
        <a:bodyPr/>
        <a:lstStyle/>
        <a:p>
          <a:r>
            <a:rPr lang="en-US" sz="1800" dirty="0" smtClean="0">
              <a:latin typeface="Avenir Book" charset="0"/>
              <a:ea typeface="Avenir Book" charset="0"/>
              <a:cs typeface="Avenir Book" charset="0"/>
            </a:rPr>
            <a:t>Huge labor pool</a:t>
          </a:r>
          <a:endParaRPr lang="en-US" sz="1800" dirty="0">
            <a:latin typeface="Avenir Book" charset="0"/>
            <a:ea typeface="Avenir Book" charset="0"/>
            <a:cs typeface="Avenir Book" charset="0"/>
          </a:endParaRPr>
        </a:p>
      </dgm:t>
    </dgm:pt>
    <dgm:pt modelId="{5A55B2A8-9824-8041-898D-6B0883CA1AB6}" type="parTrans" cxnId="{8F3ED68E-5F7D-954E-8260-E3BC40ECDF7B}">
      <dgm:prSet/>
      <dgm:spPr/>
      <dgm:t>
        <a:bodyPr/>
        <a:lstStyle/>
        <a:p>
          <a:endParaRPr lang="en-US"/>
        </a:p>
      </dgm:t>
    </dgm:pt>
    <dgm:pt modelId="{07880E75-9877-E14C-A234-14FF0F0656C2}" type="sibTrans" cxnId="{8F3ED68E-5F7D-954E-8260-E3BC40ECDF7B}">
      <dgm:prSet/>
      <dgm:spPr/>
      <dgm:t>
        <a:bodyPr/>
        <a:lstStyle/>
        <a:p>
          <a:endParaRPr lang="en-US"/>
        </a:p>
      </dgm:t>
    </dgm:pt>
    <dgm:pt modelId="{965BBE89-A760-704E-A600-1D22629BFFB6}">
      <dgm:prSet phldrT="[Text]" custT="1"/>
      <dgm:spPr>
        <a:solidFill>
          <a:srgbClr val="55BAC5"/>
        </a:solidFill>
      </dgm:spPr>
      <dgm:t>
        <a:bodyPr/>
        <a:lstStyle/>
        <a:p>
          <a:r>
            <a:rPr lang="en-US" sz="1800" dirty="0" smtClean="0">
              <a:latin typeface="Avenir Book" charset="0"/>
              <a:ea typeface="Avenir Book" charset="0"/>
              <a:cs typeface="Avenir Book" charset="0"/>
            </a:rPr>
            <a:t>Domestic consumption</a:t>
          </a:r>
          <a:endParaRPr lang="en-US" sz="1800" dirty="0">
            <a:latin typeface="Avenir Book" charset="0"/>
            <a:ea typeface="Avenir Book" charset="0"/>
            <a:cs typeface="Avenir Book" charset="0"/>
          </a:endParaRPr>
        </a:p>
      </dgm:t>
    </dgm:pt>
    <dgm:pt modelId="{1493F3D0-D79E-7F45-9ECC-9F8C8622376A}" type="parTrans" cxnId="{D19BB127-B636-A948-A2FE-EA7F94AC9F84}">
      <dgm:prSet/>
      <dgm:spPr/>
      <dgm:t>
        <a:bodyPr/>
        <a:lstStyle/>
        <a:p>
          <a:endParaRPr lang="en-US"/>
        </a:p>
      </dgm:t>
    </dgm:pt>
    <dgm:pt modelId="{88A421B4-7DEA-E74D-926B-07629AA0A2BE}" type="sibTrans" cxnId="{D19BB127-B636-A948-A2FE-EA7F94AC9F84}">
      <dgm:prSet/>
      <dgm:spPr/>
      <dgm:t>
        <a:bodyPr/>
        <a:lstStyle/>
        <a:p>
          <a:endParaRPr lang="en-US"/>
        </a:p>
      </dgm:t>
    </dgm:pt>
    <dgm:pt modelId="{9B58F570-0923-B64A-BB0C-8D1D889BA52B}">
      <dgm:prSet custT="1"/>
      <dgm:spPr>
        <a:solidFill>
          <a:srgbClr val="55BAC5"/>
        </a:solidFill>
      </dgm:spPr>
      <dgm:t>
        <a:bodyPr/>
        <a:lstStyle/>
        <a:p>
          <a:r>
            <a:rPr lang="en-US" sz="1800" dirty="0" smtClean="0">
              <a:latin typeface="Avenir Book" charset="0"/>
              <a:ea typeface="Avenir Book" charset="0"/>
              <a:cs typeface="Avenir Book" charset="0"/>
            </a:rPr>
            <a:t>International investments</a:t>
          </a:r>
          <a:endParaRPr lang="en-US" sz="1800" dirty="0">
            <a:latin typeface="Avenir Book" charset="0"/>
            <a:ea typeface="Avenir Book" charset="0"/>
            <a:cs typeface="Avenir Book" charset="0"/>
          </a:endParaRPr>
        </a:p>
      </dgm:t>
    </dgm:pt>
    <dgm:pt modelId="{89CC6A4D-56F6-AD48-B925-AF7234E2F687}" type="parTrans" cxnId="{9D75D450-724C-E342-9BF0-15D984D17FFB}">
      <dgm:prSet/>
      <dgm:spPr/>
      <dgm:t>
        <a:bodyPr/>
        <a:lstStyle/>
        <a:p>
          <a:endParaRPr lang="en-US"/>
        </a:p>
      </dgm:t>
    </dgm:pt>
    <dgm:pt modelId="{C7C47AC5-2FDE-CB41-8E0A-07E77C6219D2}" type="sibTrans" cxnId="{9D75D450-724C-E342-9BF0-15D984D17FFB}">
      <dgm:prSet/>
      <dgm:spPr/>
      <dgm:t>
        <a:bodyPr/>
        <a:lstStyle/>
        <a:p>
          <a:endParaRPr lang="en-US"/>
        </a:p>
      </dgm:t>
    </dgm:pt>
    <dgm:pt modelId="{25CE5868-1ABE-0B47-AE88-A429FAA99143}" type="pres">
      <dgm:prSet presAssocID="{0E413B6A-8767-BD4C-BE06-E1B6275F5062}" presName="Name0" presStyleCnt="0">
        <dgm:presLayoutVars>
          <dgm:chMax val="1"/>
          <dgm:dir/>
          <dgm:animLvl val="ctr"/>
          <dgm:resizeHandles val="exact"/>
        </dgm:presLayoutVars>
      </dgm:prSet>
      <dgm:spPr/>
      <dgm:t>
        <a:bodyPr/>
        <a:lstStyle/>
        <a:p>
          <a:endParaRPr lang="en-US"/>
        </a:p>
      </dgm:t>
    </dgm:pt>
    <dgm:pt modelId="{0A5EAC17-15CD-544C-95BA-691AEFA9E385}" type="pres">
      <dgm:prSet presAssocID="{4F5D5E96-2800-A24C-A593-EDC610FBF599}" presName="centerShape" presStyleLbl="node0" presStyleIdx="0" presStyleCnt="1" custScaleX="161075" custScaleY="132248"/>
      <dgm:spPr/>
      <dgm:t>
        <a:bodyPr/>
        <a:lstStyle/>
        <a:p>
          <a:endParaRPr lang="en-US"/>
        </a:p>
      </dgm:t>
    </dgm:pt>
    <dgm:pt modelId="{E8A0C889-B4B3-F84E-A09B-E285CDDE8DC4}" type="pres">
      <dgm:prSet presAssocID="{45DE3576-8E30-0247-ADA7-CEB3EF18E979}" presName="parTrans" presStyleLbl="sibTrans2D1" presStyleIdx="0" presStyleCnt="5"/>
      <dgm:spPr/>
      <dgm:t>
        <a:bodyPr/>
        <a:lstStyle/>
        <a:p>
          <a:endParaRPr lang="en-US"/>
        </a:p>
      </dgm:t>
    </dgm:pt>
    <dgm:pt modelId="{BDFD5873-D74C-3346-9A9B-7945C1652C29}" type="pres">
      <dgm:prSet presAssocID="{45DE3576-8E30-0247-ADA7-CEB3EF18E979}" presName="connectorText" presStyleLbl="sibTrans2D1" presStyleIdx="0" presStyleCnt="5"/>
      <dgm:spPr/>
      <dgm:t>
        <a:bodyPr/>
        <a:lstStyle/>
        <a:p>
          <a:endParaRPr lang="en-US"/>
        </a:p>
      </dgm:t>
    </dgm:pt>
    <dgm:pt modelId="{FF965B31-D5E3-354A-854A-E5898BC07277}" type="pres">
      <dgm:prSet presAssocID="{6C1FD84F-7FBC-A44C-88D0-0EBB29E456DE}" presName="node" presStyleLbl="node1" presStyleIdx="0" presStyleCnt="5" custScaleX="146671">
        <dgm:presLayoutVars>
          <dgm:bulletEnabled val="1"/>
        </dgm:presLayoutVars>
      </dgm:prSet>
      <dgm:spPr/>
      <dgm:t>
        <a:bodyPr/>
        <a:lstStyle/>
        <a:p>
          <a:endParaRPr lang="en-US"/>
        </a:p>
      </dgm:t>
    </dgm:pt>
    <dgm:pt modelId="{132D55B2-4E19-4245-976B-4B40EDC14BCC}" type="pres">
      <dgm:prSet presAssocID="{AA393046-CAF6-8545-883B-089DC586212B}" presName="parTrans" presStyleLbl="sibTrans2D1" presStyleIdx="1" presStyleCnt="5"/>
      <dgm:spPr/>
      <dgm:t>
        <a:bodyPr/>
        <a:lstStyle/>
        <a:p>
          <a:endParaRPr lang="en-US"/>
        </a:p>
      </dgm:t>
    </dgm:pt>
    <dgm:pt modelId="{7ABAB279-08C2-7545-9DDE-DAE2EA6DB841}" type="pres">
      <dgm:prSet presAssocID="{AA393046-CAF6-8545-883B-089DC586212B}" presName="connectorText" presStyleLbl="sibTrans2D1" presStyleIdx="1" presStyleCnt="5"/>
      <dgm:spPr/>
      <dgm:t>
        <a:bodyPr/>
        <a:lstStyle/>
        <a:p>
          <a:endParaRPr lang="en-US"/>
        </a:p>
      </dgm:t>
    </dgm:pt>
    <dgm:pt modelId="{9B74F2C2-C4BE-8843-9599-A544EEA3919E}" type="pres">
      <dgm:prSet presAssocID="{C54D551C-0FCC-9941-8F73-4A0D250F70FE}" presName="node" presStyleLbl="node1" presStyleIdx="1" presStyleCnt="5" custScaleX="140055" custRadScaleRad="111971" custRadScaleInc="4427">
        <dgm:presLayoutVars>
          <dgm:bulletEnabled val="1"/>
        </dgm:presLayoutVars>
      </dgm:prSet>
      <dgm:spPr/>
      <dgm:t>
        <a:bodyPr/>
        <a:lstStyle/>
        <a:p>
          <a:endParaRPr lang="en-US"/>
        </a:p>
      </dgm:t>
    </dgm:pt>
    <dgm:pt modelId="{EAF6713C-9D3F-3942-A984-DDFD79BBFFCA}" type="pres">
      <dgm:prSet presAssocID="{89CC6A4D-56F6-AD48-B925-AF7234E2F687}" presName="parTrans" presStyleLbl="sibTrans2D1" presStyleIdx="2" presStyleCnt="5"/>
      <dgm:spPr/>
      <dgm:t>
        <a:bodyPr/>
        <a:lstStyle/>
        <a:p>
          <a:endParaRPr lang="en-US"/>
        </a:p>
      </dgm:t>
    </dgm:pt>
    <dgm:pt modelId="{9D5C39AF-3031-1442-AA29-0AA91D34D803}" type="pres">
      <dgm:prSet presAssocID="{89CC6A4D-56F6-AD48-B925-AF7234E2F687}" presName="connectorText" presStyleLbl="sibTrans2D1" presStyleIdx="2" presStyleCnt="5"/>
      <dgm:spPr/>
      <dgm:t>
        <a:bodyPr/>
        <a:lstStyle/>
        <a:p>
          <a:endParaRPr lang="en-US"/>
        </a:p>
      </dgm:t>
    </dgm:pt>
    <dgm:pt modelId="{2B1CD4F1-4F36-B945-BE6B-C0C6D687F3C3}" type="pres">
      <dgm:prSet presAssocID="{9B58F570-0923-B64A-BB0C-8D1D889BA52B}" presName="node" presStyleLbl="node1" presStyleIdx="2" presStyleCnt="5" custScaleX="142449">
        <dgm:presLayoutVars>
          <dgm:bulletEnabled val="1"/>
        </dgm:presLayoutVars>
      </dgm:prSet>
      <dgm:spPr/>
      <dgm:t>
        <a:bodyPr/>
        <a:lstStyle/>
        <a:p>
          <a:endParaRPr lang="en-US"/>
        </a:p>
      </dgm:t>
    </dgm:pt>
    <dgm:pt modelId="{DFC1E0E6-6CF1-844F-AFAE-AC50213BCC70}" type="pres">
      <dgm:prSet presAssocID="{5A55B2A8-9824-8041-898D-6B0883CA1AB6}" presName="parTrans" presStyleLbl="sibTrans2D1" presStyleIdx="3" presStyleCnt="5"/>
      <dgm:spPr/>
      <dgm:t>
        <a:bodyPr/>
        <a:lstStyle/>
        <a:p>
          <a:endParaRPr lang="en-US"/>
        </a:p>
      </dgm:t>
    </dgm:pt>
    <dgm:pt modelId="{56DF50CD-8CDC-AD4E-8D17-7AAC478133CA}" type="pres">
      <dgm:prSet presAssocID="{5A55B2A8-9824-8041-898D-6B0883CA1AB6}" presName="connectorText" presStyleLbl="sibTrans2D1" presStyleIdx="3" presStyleCnt="5"/>
      <dgm:spPr/>
      <dgm:t>
        <a:bodyPr/>
        <a:lstStyle/>
        <a:p>
          <a:endParaRPr lang="en-US"/>
        </a:p>
      </dgm:t>
    </dgm:pt>
    <dgm:pt modelId="{E1841F52-429B-ED4A-A327-BF5E14511C58}" type="pres">
      <dgm:prSet presAssocID="{7AF4FDD7-078D-9A49-BB0F-189187BE9C16}" presName="node" presStyleLbl="node1" presStyleIdx="3" presStyleCnt="5" custScaleX="150490">
        <dgm:presLayoutVars>
          <dgm:bulletEnabled val="1"/>
        </dgm:presLayoutVars>
      </dgm:prSet>
      <dgm:spPr/>
      <dgm:t>
        <a:bodyPr/>
        <a:lstStyle/>
        <a:p>
          <a:endParaRPr lang="en-US"/>
        </a:p>
      </dgm:t>
    </dgm:pt>
    <dgm:pt modelId="{64DFBD56-CF7F-094E-9F02-286C121B5105}" type="pres">
      <dgm:prSet presAssocID="{1493F3D0-D79E-7F45-9ECC-9F8C8622376A}" presName="parTrans" presStyleLbl="sibTrans2D1" presStyleIdx="4" presStyleCnt="5"/>
      <dgm:spPr/>
      <dgm:t>
        <a:bodyPr/>
        <a:lstStyle/>
        <a:p>
          <a:endParaRPr lang="en-US"/>
        </a:p>
      </dgm:t>
    </dgm:pt>
    <dgm:pt modelId="{7FD6D858-457A-BA44-A53C-5F22D68BC225}" type="pres">
      <dgm:prSet presAssocID="{1493F3D0-D79E-7F45-9ECC-9F8C8622376A}" presName="connectorText" presStyleLbl="sibTrans2D1" presStyleIdx="4" presStyleCnt="5"/>
      <dgm:spPr/>
      <dgm:t>
        <a:bodyPr/>
        <a:lstStyle/>
        <a:p>
          <a:endParaRPr lang="en-US"/>
        </a:p>
      </dgm:t>
    </dgm:pt>
    <dgm:pt modelId="{6410553D-3E5E-AB47-B371-D7AB4B8F2F81}" type="pres">
      <dgm:prSet presAssocID="{965BBE89-A760-704E-A600-1D22629BFFB6}" presName="node" presStyleLbl="node1" presStyleIdx="4" presStyleCnt="5" custScaleX="148267" custRadScaleRad="114361" custRadScaleInc="-7498">
        <dgm:presLayoutVars>
          <dgm:bulletEnabled val="1"/>
        </dgm:presLayoutVars>
      </dgm:prSet>
      <dgm:spPr/>
      <dgm:t>
        <a:bodyPr/>
        <a:lstStyle/>
        <a:p>
          <a:endParaRPr lang="en-US"/>
        </a:p>
      </dgm:t>
    </dgm:pt>
  </dgm:ptLst>
  <dgm:cxnLst>
    <dgm:cxn modelId="{6D39D37F-46B7-F943-938B-02D4C0F9D199}" type="presOf" srcId="{7AF4FDD7-078D-9A49-BB0F-189187BE9C16}" destId="{E1841F52-429B-ED4A-A327-BF5E14511C58}" srcOrd="0" destOrd="0" presId="urn:microsoft.com/office/officeart/2005/8/layout/radial5"/>
    <dgm:cxn modelId="{D19BB127-B636-A948-A2FE-EA7F94AC9F84}" srcId="{4F5D5E96-2800-A24C-A593-EDC610FBF599}" destId="{965BBE89-A760-704E-A600-1D22629BFFB6}" srcOrd="4" destOrd="0" parTransId="{1493F3D0-D79E-7F45-9ECC-9F8C8622376A}" sibTransId="{88A421B4-7DEA-E74D-926B-07629AA0A2BE}"/>
    <dgm:cxn modelId="{8F3ED68E-5F7D-954E-8260-E3BC40ECDF7B}" srcId="{4F5D5E96-2800-A24C-A593-EDC610FBF599}" destId="{7AF4FDD7-078D-9A49-BB0F-189187BE9C16}" srcOrd="3" destOrd="0" parTransId="{5A55B2A8-9824-8041-898D-6B0883CA1AB6}" sibTransId="{07880E75-9877-E14C-A234-14FF0F0656C2}"/>
    <dgm:cxn modelId="{6E1FD2C3-ADDF-FD44-B417-4EFBD95BA8E5}" srcId="{0E413B6A-8767-BD4C-BE06-E1B6275F5062}" destId="{4F5D5E96-2800-A24C-A593-EDC610FBF599}" srcOrd="0" destOrd="0" parTransId="{C156A2DC-6358-8E45-A06E-B91981ED9B19}" sibTransId="{0F9A033E-D33D-D34B-A371-26B9A1D2EF74}"/>
    <dgm:cxn modelId="{12BAD5B4-16DB-2040-8F0C-E20855025FE5}" type="presOf" srcId="{1493F3D0-D79E-7F45-9ECC-9F8C8622376A}" destId="{7FD6D858-457A-BA44-A53C-5F22D68BC225}" srcOrd="1" destOrd="0" presId="urn:microsoft.com/office/officeart/2005/8/layout/radial5"/>
    <dgm:cxn modelId="{A5BE6CCE-DA99-254B-BDD8-A8330D791466}" type="presOf" srcId="{AA393046-CAF6-8545-883B-089DC586212B}" destId="{132D55B2-4E19-4245-976B-4B40EDC14BCC}" srcOrd="0" destOrd="0" presId="urn:microsoft.com/office/officeart/2005/8/layout/radial5"/>
    <dgm:cxn modelId="{C3D9DB97-B533-4C46-BE03-7032A7E54D0C}" type="presOf" srcId="{45DE3576-8E30-0247-ADA7-CEB3EF18E979}" destId="{E8A0C889-B4B3-F84E-A09B-E285CDDE8DC4}" srcOrd="0" destOrd="0" presId="urn:microsoft.com/office/officeart/2005/8/layout/radial5"/>
    <dgm:cxn modelId="{004BF3CD-3D1D-CF44-868A-59F9C9824FF9}" type="presOf" srcId="{9B58F570-0923-B64A-BB0C-8D1D889BA52B}" destId="{2B1CD4F1-4F36-B945-BE6B-C0C6D687F3C3}" srcOrd="0" destOrd="0" presId="urn:microsoft.com/office/officeart/2005/8/layout/radial5"/>
    <dgm:cxn modelId="{1A6B1EF1-40D0-E244-88BC-A6F988C808E2}" type="presOf" srcId="{965BBE89-A760-704E-A600-1D22629BFFB6}" destId="{6410553D-3E5E-AB47-B371-D7AB4B8F2F81}" srcOrd="0" destOrd="0" presId="urn:microsoft.com/office/officeart/2005/8/layout/radial5"/>
    <dgm:cxn modelId="{DF3AE4C7-FB0A-6046-B646-8E6B5D30D7A4}" type="presOf" srcId="{89CC6A4D-56F6-AD48-B925-AF7234E2F687}" destId="{9D5C39AF-3031-1442-AA29-0AA91D34D803}" srcOrd="1" destOrd="0" presId="urn:microsoft.com/office/officeart/2005/8/layout/radial5"/>
    <dgm:cxn modelId="{22851DBB-6074-204B-A032-8199E6BA59A2}" type="presOf" srcId="{4F5D5E96-2800-A24C-A593-EDC610FBF599}" destId="{0A5EAC17-15CD-544C-95BA-691AEFA9E385}" srcOrd="0" destOrd="0" presId="urn:microsoft.com/office/officeart/2005/8/layout/radial5"/>
    <dgm:cxn modelId="{8B714BCA-BF04-204B-A729-EBD6FEDCB3A5}" type="presOf" srcId="{1493F3D0-D79E-7F45-9ECC-9F8C8622376A}" destId="{64DFBD56-CF7F-094E-9F02-286C121B5105}" srcOrd="0" destOrd="0" presId="urn:microsoft.com/office/officeart/2005/8/layout/radial5"/>
    <dgm:cxn modelId="{C44228F6-A0B7-8E43-B14E-47751D961D86}" type="presOf" srcId="{89CC6A4D-56F6-AD48-B925-AF7234E2F687}" destId="{EAF6713C-9D3F-3942-A984-DDFD79BBFFCA}" srcOrd="0" destOrd="0" presId="urn:microsoft.com/office/officeart/2005/8/layout/radial5"/>
    <dgm:cxn modelId="{7C4C7F54-AA3D-5249-89D4-C79313AD7DCD}" type="presOf" srcId="{C54D551C-0FCC-9941-8F73-4A0D250F70FE}" destId="{9B74F2C2-C4BE-8843-9599-A544EEA3919E}" srcOrd="0" destOrd="0" presId="urn:microsoft.com/office/officeart/2005/8/layout/radial5"/>
    <dgm:cxn modelId="{B327D2B6-3BCC-AD41-A6C3-04252239AF1F}" type="presOf" srcId="{5A55B2A8-9824-8041-898D-6B0883CA1AB6}" destId="{DFC1E0E6-6CF1-844F-AFAE-AC50213BCC70}" srcOrd="0" destOrd="0" presId="urn:microsoft.com/office/officeart/2005/8/layout/radial5"/>
    <dgm:cxn modelId="{9D75D450-724C-E342-9BF0-15D984D17FFB}" srcId="{4F5D5E96-2800-A24C-A593-EDC610FBF599}" destId="{9B58F570-0923-B64A-BB0C-8D1D889BA52B}" srcOrd="2" destOrd="0" parTransId="{89CC6A4D-56F6-AD48-B925-AF7234E2F687}" sibTransId="{C7C47AC5-2FDE-CB41-8E0A-07E77C6219D2}"/>
    <dgm:cxn modelId="{80943CBC-243E-8D40-8A9A-7C1A80B51D1F}" type="presOf" srcId="{6C1FD84F-7FBC-A44C-88D0-0EBB29E456DE}" destId="{FF965B31-D5E3-354A-854A-E5898BC07277}" srcOrd="0" destOrd="0" presId="urn:microsoft.com/office/officeart/2005/8/layout/radial5"/>
    <dgm:cxn modelId="{34F05697-1E42-8D49-8009-A74B9FC79F15}" type="presOf" srcId="{5A55B2A8-9824-8041-898D-6B0883CA1AB6}" destId="{56DF50CD-8CDC-AD4E-8D17-7AAC478133CA}" srcOrd="1" destOrd="0" presId="urn:microsoft.com/office/officeart/2005/8/layout/radial5"/>
    <dgm:cxn modelId="{73C9A94A-C40C-7A44-BB26-EF15482583E4}" srcId="{4F5D5E96-2800-A24C-A593-EDC610FBF599}" destId="{6C1FD84F-7FBC-A44C-88D0-0EBB29E456DE}" srcOrd="0" destOrd="0" parTransId="{45DE3576-8E30-0247-ADA7-CEB3EF18E979}" sibTransId="{CEE1E860-E572-7C4E-94AD-8DE46392E9C6}"/>
    <dgm:cxn modelId="{B9C1D7EF-DF23-C748-90E8-374B98DEC82B}" type="presOf" srcId="{45DE3576-8E30-0247-ADA7-CEB3EF18E979}" destId="{BDFD5873-D74C-3346-9A9B-7945C1652C29}" srcOrd="1" destOrd="0" presId="urn:microsoft.com/office/officeart/2005/8/layout/radial5"/>
    <dgm:cxn modelId="{FA1602B1-78A1-AB4C-82C6-4264EE997E75}" type="presOf" srcId="{AA393046-CAF6-8545-883B-089DC586212B}" destId="{7ABAB279-08C2-7545-9DDE-DAE2EA6DB841}" srcOrd="1" destOrd="0" presId="urn:microsoft.com/office/officeart/2005/8/layout/radial5"/>
    <dgm:cxn modelId="{EB836E7B-A307-9949-A35C-20334DD46EFD}" srcId="{4F5D5E96-2800-A24C-A593-EDC610FBF599}" destId="{C54D551C-0FCC-9941-8F73-4A0D250F70FE}" srcOrd="1" destOrd="0" parTransId="{AA393046-CAF6-8545-883B-089DC586212B}" sibTransId="{E03A7F20-C237-7C46-A649-83153ACE5FD3}"/>
    <dgm:cxn modelId="{4942FC40-B078-9E45-89D9-9C39F70C4D64}" type="presOf" srcId="{0E413B6A-8767-BD4C-BE06-E1B6275F5062}" destId="{25CE5868-1ABE-0B47-AE88-A429FAA99143}" srcOrd="0" destOrd="0" presId="urn:microsoft.com/office/officeart/2005/8/layout/radial5"/>
    <dgm:cxn modelId="{48A7B0C6-4310-EB44-8538-66D36B19F4EA}" type="presParOf" srcId="{25CE5868-1ABE-0B47-AE88-A429FAA99143}" destId="{0A5EAC17-15CD-544C-95BA-691AEFA9E385}" srcOrd="0" destOrd="0" presId="urn:microsoft.com/office/officeart/2005/8/layout/radial5"/>
    <dgm:cxn modelId="{AB9FC696-8B95-F84D-A385-EE91A23CAC6D}" type="presParOf" srcId="{25CE5868-1ABE-0B47-AE88-A429FAA99143}" destId="{E8A0C889-B4B3-F84E-A09B-E285CDDE8DC4}" srcOrd="1" destOrd="0" presId="urn:microsoft.com/office/officeart/2005/8/layout/radial5"/>
    <dgm:cxn modelId="{08B83735-7E70-B64D-BC1B-17604430D0AA}" type="presParOf" srcId="{E8A0C889-B4B3-F84E-A09B-E285CDDE8DC4}" destId="{BDFD5873-D74C-3346-9A9B-7945C1652C29}" srcOrd="0" destOrd="0" presId="urn:microsoft.com/office/officeart/2005/8/layout/radial5"/>
    <dgm:cxn modelId="{C70D2B68-B287-AD4A-A1C8-0927161C284E}" type="presParOf" srcId="{25CE5868-1ABE-0B47-AE88-A429FAA99143}" destId="{FF965B31-D5E3-354A-854A-E5898BC07277}" srcOrd="2" destOrd="0" presId="urn:microsoft.com/office/officeart/2005/8/layout/radial5"/>
    <dgm:cxn modelId="{98FBE3CF-1660-1445-88BC-3A04D9B4237A}" type="presParOf" srcId="{25CE5868-1ABE-0B47-AE88-A429FAA99143}" destId="{132D55B2-4E19-4245-976B-4B40EDC14BCC}" srcOrd="3" destOrd="0" presId="urn:microsoft.com/office/officeart/2005/8/layout/radial5"/>
    <dgm:cxn modelId="{6AC3A86F-A4A0-4541-8B08-8FF0DAFAADC8}" type="presParOf" srcId="{132D55B2-4E19-4245-976B-4B40EDC14BCC}" destId="{7ABAB279-08C2-7545-9DDE-DAE2EA6DB841}" srcOrd="0" destOrd="0" presId="urn:microsoft.com/office/officeart/2005/8/layout/radial5"/>
    <dgm:cxn modelId="{2684861E-2856-E24C-9981-3B5C644A7089}" type="presParOf" srcId="{25CE5868-1ABE-0B47-AE88-A429FAA99143}" destId="{9B74F2C2-C4BE-8843-9599-A544EEA3919E}" srcOrd="4" destOrd="0" presId="urn:microsoft.com/office/officeart/2005/8/layout/radial5"/>
    <dgm:cxn modelId="{074E992D-F110-0349-A74A-9295209C3B09}" type="presParOf" srcId="{25CE5868-1ABE-0B47-AE88-A429FAA99143}" destId="{EAF6713C-9D3F-3942-A984-DDFD79BBFFCA}" srcOrd="5" destOrd="0" presId="urn:microsoft.com/office/officeart/2005/8/layout/radial5"/>
    <dgm:cxn modelId="{78B18483-92B4-5741-AF6E-582FEB852510}" type="presParOf" srcId="{EAF6713C-9D3F-3942-A984-DDFD79BBFFCA}" destId="{9D5C39AF-3031-1442-AA29-0AA91D34D803}" srcOrd="0" destOrd="0" presId="urn:microsoft.com/office/officeart/2005/8/layout/radial5"/>
    <dgm:cxn modelId="{3C869565-216D-DD42-B21C-A8F6CA51EE4B}" type="presParOf" srcId="{25CE5868-1ABE-0B47-AE88-A429FAA99143}" destId="{2B1CD4F1-4F36-B945-BE6B-C0C6D687F3C3}" srcOrd="6" destOrd="0" presId="urn:microsoft.com/office/officeart/2005/8/layout/radial5"/>
    <dgm:cxn modelId="{2290614C-7A4A-0647-9499-7579A056C0A3}" type="presParOf" srcId="{25CE5868-1ABE-0B47-AE88-A429FAA99143}" destId="{DFC1E0E6-6CF1-844F-AFAE-AC50213BCC70}" srcOrd="7" destOrd="0" presId="urn:microsoft.com/office/officeart/2005/8/layout/radial5"/>
    <dgm:cxn modelId="{17353187-A3A9-A347-8E00-24DB19033252}" type="presParOf" srcId="{DFC1E0E6-6CF1-844F-AFAE-AC50213BCC70}" destId="{56DF50CD-8CDC-AD4E-8D17-7AAC478133CA}" srcOrd="0" destOrd="0" presId="urn:microsoft.com/office/officeart/2005/8/layout/radial5"/>
    <dgm:cxn modelId="{009A416B-FB10-C145-AEB6-B2154C349658}" type="presParOf" srcId="{25CE5868-1ABE-0B47-AE88-A429FAA99143}" destId="{E1841F52-429B-ED4A-A327-BF5E14511C58}" srcOrd="8" destOrd="0" presId="urn:microsoft.com/office/officeart/2005/8/layout/radial5"/>
    <dgm:cxn modelId="{04EC344A-35FD-AC41-AC29-50F349A0224D}" type="presParOf" srcId="{25CE5868-1ABE-0B47-AE88-A429FAA99143}" destId="{64DFBD56-CF7F-094E-9F02-286C121B5105}" srcOrd="9" destOrd="0" presId="urn:microsoft.com/office/officeart/2005/8/layout/radial5"/>
    <dgm:cxn modelId="{766A84E6-458E-324C-A177-19394970CD49}" type="presParOf" srcId="{64DFBD56-CF7F-094E-9F02-286C121B5105}" destId="{7FD6D858-457A-BA44-A53C-5F22D68BC225}" srcOrd="0" destOrd="0" presId="urn:microsoft.com/office/officeart/2005/8/layout/radial5"/>
    <dgm:cxn modelId="{9BCACBD3-A6A4-504E-9260-9E424011AC98}" type="presParOf" srcId="{25CE5868-1ABE-0B47-AE88-A429FAA99143}" destId="{6410553D-3E5E-AB47-B371-D7AB4B8F2F81}"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D8A8271-8D34-AC4A-BB21-DE8130559562}" type="doc">
      <dgm:prSet loTypeId="urn:microsoft.com/office/officeart/2005/8/layout/radial2" loCatId="" qsTypeId="urn:microsoft.com/office/officeart/2005/8/quickstyle/simple4" qsCatId="simple" csTypeId="urn:microsoft.com/office/officeart/2005/8/colors/accent1_2" csCatId="accent1" phldr="1"/>
      <dgm:spPr/>
      <dgm:t>
        <a:bodyPr/>
        <a:lstStyle/>
        <a:p>
          <a:endParaRPr lang="en-US"/>
        </a:p>
      </dgm:t>
    </dgm:pt>
    <dgm:pt modelId="{33FBA942-3078-9043-8645-608F105A0509}">
      <dgm:prSet phldrT="[Text]" custT="1"/>
      <dgm:spPr>
        <a:solidFill>
          <a:srgbClr val="FFC000"/>
        </a:solidFill>
      </dgm:spPr>
      <dgm:t>
        <a:bodyPr/>
        <a:lstStyle/>
        <a:p>
          <a:endParaRPr lang="en-US" sz="1700" dirty="0" smtClean="0"/>
        </a:p>
        <a:p>
          <a:r>
            <a:rPr lang="en-US" sz="2000" b="1" dirty="0" smtClean="0">
              <a:latin typeface="Avenir Book" charset="0"/>
              <a:ea typeface="Avenir Book" charset="0"/>
              <a:cs typeface="Avenir Book" charset="0"/>
            </a:rPr>
            <a:t>Robust Demand</a:t>
          </a:r>
        </a:p>
        <a:p>
          <a:endParaRPr lang="en-US" sz="1700" dirty="0"/>
        </a:p>
      </dgm:t>
    </dgm:pt>
    <dgm:pt modelId="{D0900703-DD8E-784D-AE46-F0EE3FD39429}" type="parTrans" cxnId="{49E30AA7-7CAC-7943-8B51-14B641D03B7E}">
      <dgm:prSet/>
      <dgm:spPr/>
      <dgm:t>
        <a:bodyPr/>
        <a:lstStyle/>
        <a:p>
          <a:endParaRPr lang="en-US"/>
        </a:p>
      </dgm:t>
    </dgm:pt>
    <dgm:pt modelId="{1C00DD81-217A-2C4E-BD87-021BD38DEFB9}" type="sibTrans" cxnId="{49E30AA7-7CAC-7943-8B51-14B641D03B7E}">
      <dgm:prSet/>
      <dgm:spPr/>
      <dgm:t>
        <a:bodyPr/>
        <a:lstStyle/>
        <a:p>
          <a:endParaRPr lang="en-US"/>
        </a:p>
      </dgm:t>
    </dgm:pt>
    <dgm:pt modelId="{3ADEAFB6-63F6-C546-86C9-630F257DDBA9}">
      <dgm:prSet phldrT="[Text]" custT="1"/>
      <dgm:spPr>
        <a:solidFill>
          <a:srgbClr val="55BAC5"/>
        </a:solidFill>
      </dgm:spPr>
      <dgm:t>
        <a:bodyPr/>
        <a:lstStyle/>
        <a:p>
          <a:r>
            <a:rPr lang="en-US" sz="1600" dirty="0" smtClean="0">
              <a:solidFill>
                <a:schemeClr val="bg1"/>
              </a:solidFill>
              <a:latin typeface="Avenir Book" charset="0"/>
              <a:ea typeface="Avenir Book" charset="0"/>
              <a:cs typeface="Avenir Book" charset="0"/>
            </a:rPr>
            <a:t>Huge domestic market with a rapidly increasing middle class and overall population.</a:t>
          </a:r>
          <a:endParaRPr lang="en-US" sz="1600" dirty="0">
            <a:solidFill>
              <a:schemeClr val="bg1"/>
            </a:solidFill>
            <a:latin typeface="Avenir Book" charset="0"/>
            <a:ea typeface="Avenir Book" charset="0"/>
            <a:cs typeface="Avenir Book" charset="0"/>
          </a:endParaRPr>
        </a:p>
      </dgm:t>
    </dgm:pt>
    <dgm:pt modelId="{5FB45012-1CD5-E645-9565-D5F4BADEE20A}" type="parTrans" cxnId="{82F9AF35-09D6-6348-AD3C-540D4A4E022A}">
      <dgm:prSet/>
      <dgm:spPr/>
      <dgm:t>
        <a:bodyPr/>
        <a:lstStyle/>
        <a:p>
          <a:endParaRPr lang="en-US"/>
        </a:p>
      </dgm:t>
    </dgm:pt>
    <dgm:pt modelId="{8DBE16C5-DBDD-CB45-B821-9E168EB5E8B7}" type="sibTrans" cxnId="{82F9AF35-09D6-6348-AD3C-540D4A4E022A}">
      <dgm:prSet/>
      <dgm:spPr/>
      <dgm:t>
        <a:bodyPr/>
        <a:lstStyle/>
        <a:p>
          <a:endParaRPr lang="en-US"/>
        </a:p>
      </dgm:t>
    </dgm:pt>
    <dgm:pt modelId="{32003AD5-C100-3A4B-829E-96DBF96AC95F}">
      <dgm:prSet phldrT="[Text]" custT="1"/>
      <dgm:spPr>
        <a:solidFill>
          <a:srgbClr val="FFC000"/>
        </a:solidFill>
      </dgm:spPr>
      <dgm:t>
        <a:bodyPr/>
        <a:lstStyle/>
        <a:p>
          <a:r>
            <a:rPr lang="en-US" sz="2000" b="1" dirty="0" smtClean="0">
              <a:solidFill>
                <a:schemeClr val="bg1"/>
              </a:solidFill>
              <a:latin typeface="Avenir Book" charset="0"/>
              <a:ea typeface="Avenir Book" charset="0"/>
              <a:cs typeface="Avenir Book" charset="0"/>
            </a:rPr>
            <a:t>Increasing Investment </a:t>
          </a:r>
          <a:endParaRPr lang="en-US" sz="2000" b="1" dirty="0">
            <a:solidFill>
              <a:schemeClr val="bg1"/>
            </a:solidFill>
            <a:latin typeface="Avenir Book" charset="0"/>
            <a:ea typeface="Avenir Book" charset="0"/>
            <a:cs typeface="Avenir Book" charset="0"/>
          </a:endParaRPr>
        </a:p>
      </dgm:t>
    </dgm:pt>
    <dgm:pt modelId="{FB40A7E7-8B42-6641-9C10-CB18D77D85C7}" type="parTrans" cxnId="{A951A377-C2E3-D444-BC05-914FEF4A7E8E}">
      <dgm:prSet/>
      <dgm:spPr/>
      <dgm:t>
        <a:bodyPr/>
        <a:lstStyle/>
        <a:p>
          <a:endParaRPr lang="en-US"/>
        </a:p>
      </dgm:t>
    </dgm:pt>
    <dgm:pt modelId="{96121D05-80C3-2746-9D4B-8E29C8A89902}" type="sibTrans" cxnId="{A951A377-C2E3-D444-BC05-914FEF4A7E8E}">
      <dgm:prSet/>
      <dgm:spPr/>
      <dgm:t>
        <a:bodyPr/>
        <a:lstStyle/>
        <a:p>
          <a:endParaRPr lang="en-US"/>
        </a:p>
      </dgm:t>
    </dgm:pt>
    <dgm:pt modelId="{33929962-1BB2-2A43-8340-F7BA6278B26B}">
      <dgm:prSet phldrT="[Text]" custT="1"/>
      <dgm:spPr>
        <a:solidFill>
          <a:srgbClr val="55BAC5"/>
        </a:solidFill>
      </dgm:spPr>
      <dgm:t>
        <a:bodyPr/>
        <a:lstStyle/>
        <a:p>
          <a:r>
            <a:rPr lang="en-US" sz="1600" dirty="0" smtClean="0">
              <a:solidFill>
                <a:schemeClr val="bg1"/>
              </a:solidFill>
              <a:latin typeface="Avenir Book" charset="0"/>
              <a:ea typeface="Avenir Book" charset="0"/>
              <a:cs typeface="Avenir Book" charset="0"/>
            </a:rPr>
            <a:t>India has all the necessary ingredients for its major industrial push – a huge semi-skilled labor force, multiple government initiatives like Make in India, high investments and a big domestic market. </a:t>
          </a:r>
          <a:endParaRPr lang="en-US" sz="1600" dirty="0">
            <a:solidFill>
              <a:schemeClr val="bg1"/>
            </a:solidFill>
            <a:latin typeface="Avenir Book" charset="0"/>
            <a:ea typeface="Avenir Book" charset="0"/>
            <a:cs typeface="Avenir Book" charset="0"/>
          </a:endParaRPr>
        </a:p>
      </dgm:t>
    </dgm:pt>
    <dgm:pt modelId="{53DD3232-7BAD-0248-81E7-C8EE9D91397D}" type="parTrans" cxnId="{778ECB9F-DA55-884B-BF9F-564E77CCDF81}">
      <dgm:prSet/>
      <dgm:spPr/>
      <dgm:t>
        <a:bodyPr/>
        <a:lstStyle/>
        <a:p>
          <a:endParaRPr lang="en-US"/>
        </a:p>
      </dgm:t>
    </dgm:pt>
    <dgm:pt modelId="{16128F40-CFB8-AF4B-8A07-F5EA53612FA8}" type="sibTrans" cxnId="{778ECB9F-DA55-884B-BF9F-564E77CCDF81}">
      <dgm:prSet/>
      <dgm:spPr/>
      <dgm:t>
        <a:bodyPr/>
        <a:lstStyle/>
        <a:p>
          <a:endParaRPr lang="en-US"/>
        </a:p>
      </dgm:t>
    </dgm:pt>
    <dgm:pt modelId="{A1FA114A-08CB-954C-A52C-483618302EB4}">
      <dgm:prSet phldrT="[Text]" custT="1"/>
      <dgm:spPr>
        <a:solidFill>
          <a:srgbClr val="FFC000"/>
        </a:solidFill>
      </dgm:spPr>
      <dgm:t>
        <a:bodyPr/>
        <a:lstStyle/>
        <a:p>
          <a:r>
            <a:rPr lang="en-US" sz="2000" b="1" dirty="0" smtClean="0">
              <a:latin typeface="Avenir Book" charset="0"/>
              <a:ea typeface="Avenir Book" charset="0"/>
              <a:cs typeface="Avenir Book" charset="0"/>
            </a:rPr>
            <a:t>Policy Support</a:t>
          </a:r>
          <a:endParaRPr lang="en-US" sz="2000" b="1" dirty="0">
            <a:latin typeface="Avenir Book" charset="0"/>
            <a:ea typeface="Avenir Book" charset="0"/>
            <a:cs typeface="Avenir Book" charset="0"/>
          </a:endParaRPr>
        </a:p>
      </dgm:t>
    </dgm:pt>
    <dgm:pt modelId="{C69E8934-1583-2741-BB26-E614CE567B00}" type="parTrans" cxnId="{029A9DCF-6961-1A41-9054-04EE5F681102}">
      <dgm:prSet/>
      <dgm:spPr/>
      <dgm:t>
        <a:bodyPr/>
        <a:lstStyle/>
        <a:p>
          <a:endParaRPr lang="en-US"/>
        </a:p>
      </dgm:t>
    </dgm:pt>
    <dgm:pt modelId="{F001A1CE-5B09-5C4F-9D4A-843A86D2F6B8}" type="sibTrans" cxnId="{029A9DCF-6961-1A41-9054-04EE5F681102}">
      <dgm:prSet/>
      <dgm:spPr/>
      <dgm:t>
        <a:bodyPr/>
        <a:lstStyle/>
        <a:p>
          <a:endParaRPr lang="en-US"/>
        </a:p>
      </dgm:t>
    </dgm:pt>
    <dgm:pt modelId="{FF039C9A-E00B-EA4F-ABCF-0554D91825A8}">
      <dgm:prSet phldrT="[Text]" custT="1"/>
      <dgm:spPr>
        <a:solidFill>
          <a:srgbClr val="55BAC5"/>
        </a:solidFill>
      </dgm:spPr>
      <dgm:t>
        <a:bodyPr/>
        <a:lstStyle/>
        <a:p>
          <a:r>
            <a:rPr lang="en-US" sz="1600" dirty="0" smtClean="0">
              <a:solidFill>
                <a:schemeClr val="bg1"/>
              </a:solidFill>
              <a:latin typeface="Avenir Book" charset="0"/>
              <a:ea typeface="Avenir Book" charset="0"/>
              <a:cs typeface="Avenir Book" charset="0"/>
            </a:rPr>
            <a:t>Initiatives like make in India and sector specific initiative to various manufacturing companies, aiming make India a global manufacturing hub.</a:t>
          </a:r>
          <a:endParaRPr lang="en-US" sz="1800" dirty="0">
            <a:solidFill>
              <a:schemeClr val="bg1"/>
            </a:solidFill>
          </a:endParaRPr>
        </a:p>
      </dgm:t>
    </dgm:pt>
    <dgm:pt modelId="{91306D65-9A6D-DA42-9AEF-B63D74E612E0}" type="parTrans" cxnId="{EE1891A2-F18F-B34E-9426-DE05DC4EDE60}">
      <dgm:prSet/>
      <dgm:spPr/>
      <dgm:t>
        <a:bodyPr/>
        <a:lstStyle/>
        <a:p>
          <a:endParaRPr lang="en-US"/>
        </a:p>
      </dgm:t>
    </dgm:pt>
    <dgm:pt modelId="{2BE92774-5F3A-D143-B825-E599F1169835}" type="sibTrans" cxnId="{EE1891A2-F18F-B34E-9426-DE05DC4EDE60}">
      <dgm:prSet/>
      <dgm:spPr/>
      <dgm:t>
        <a:bodyPr/>
        <a:lstStyle/>
        <a:p>
          <a:endParaRPr lang="en-US"/>
        </a:p>
      </dgm:t>
    </dgm:pt>
    <dgm:pt modelId="{CB92EBCC-BD15-2843-B947-EE13412169CA}">
      <dgm:prSet phldrT="[Text]" custT="1"/>
      <dgm:spPr>
        <a:solidFill>
          <a:srgbClr val="55BAC5"/>
        </a:solidFill>
      </dgm:spPr>
      <dgm:t>
        <a:bodyPr/>
        <a:lstStyle/>
        <a:p>
          <a:r>
            <a:rPr lang="en-US" sz="1600" dirty="0" smtClean="0">
              <a:solidFill>
                <a:schemeClr val="bg1"/>
              </a:solidFill>
              <a:latin typeface="Avenir Book" charset="0"/>
              <a:ea typeface="Avenir Book" charset="0"/>
              <a:cs typeface="Avenir Book" charset="0"/>
            </a:rPr>
            <a:t>Increasing share of young working population in the total population</a:t>
          </a:r>
          <a:r>
            <a:rPr lang="en-US" sz="1600" dirty="0" smtClean="0">
              <a:solidFill>
                <a:srgbClr val="FFC000"/>
              </a:solidFill>
              <a:latin typeface="Avenir Book" charset="0"/>
              <a:ea typeface="Avenir Book" charset="0"/>
              <a:cs typeface="Avenir Book" charset="0"/>
            </a:rPr>
            <a:t>. </a:t>
          </a:r>
          <a:endParaRPr lang="en-US" sz="1600" dirty="0">
            <a:solidFill>
              <a:srgbClr val="FFC000"/>
            </a:solidFill>
            <a:latin typeface="Avenir Book" charset="0"/>
            <a:ea typeface="Avenir Book" charset="0"/>
            <a:cs typeface="Avenir Book" charset="0"/>
          </a:endParaRPr>
        </a:p>
      </dgm:t>
    </dgm:pt>
    <dgm:pt modelId="{2386D93A-CB42-874F-8086-2F55F05E9339}" type="parTrans" cxnId="{8B37F686-0797-CE44-962C-A13B8648E76E}">
      <dgm:prSet/>
      <dgm:spPr/>
      <dgm:t>
        <a:bodyPr/>
        <a:lstStyle/>
        <a:p>
          <a:endParaRPr lang="en-US"/>
        </a:p>
      </dgm:t>
    </dgm:pt>
    <dgm:pt modelId="{EF747553-964F-6640-8DB2-2541BC6A0038}" type="sibTrans" cxnId="{8B37F686-0797-CE44-962C-A13B8648E76E}">
      <dgm:prSet/>
      <dgm:spPr/>
      <dgm:t>
        <a:bodyPr/>
        <a:lstStyle/>
        <a:p>
          <a:endParaRPr lang="en-US"/>
        </a:p>
      </dgm:t>
    </dgm:pt>
    <dgm:pt modelId="{B2F5C910-343F-FE46-9BD0-2492DF9B5B0F}" type="pres">
      <dgm:prSet presAssocID="{CD8A8271-8D34-AC4A-BB21-DE8130559562}" presName="composite" presStyleCnt="0">
        <dgm:presLayoutVars>
          <dgm:chMax val="5"/>
          <dgm:dir/>
          <dgm:animLvl val="ctr"/>
          <dgm:resizeHandles val="exact"/>
        </dgm:presLayoutVars>
      </dgm:prSet>
      <dgm:spPr/>
      <dgm:t>
        <a:bodyPr/>
        <a:lstStyle/>
        <a:p>
          <a:endParaRPr lang="en-US"/>
        </a:p>
      </dgm:t>
    </dgm:pt>
    <dgm:pt modelId="{6D5E92F8-C8C8-8342-833C-867A2DB059AC}" type="pres">
      <dgm:prSet presAssocID="{CD8A8271-8D34-AC4A-BB21-DE8130559562}" presName="cycle" presStyleCnt="0"/>
      <dgm:spPr/>
    </dgm:pt>
    <dgm:pt modelId="{C385F8A2-A535-234A-B60F-07A597D8C768}" type="pres">
      <dgm:prSet presAssocID="{CD8A8271-8D34-AC4A-BB21-DE8130559562}" presName="centerShape" presStyleCnt="0"/>
      <dgm:spPr/>
    </dgm:pt>
    <dgm:pt modelId="{2B00A031-D2EF-044F-8364-31F48CE102BF}" type="pres">
      <dgm:prSet presAssocID="{CD8A8271-8D34-AC4A-BB21-DE8130559562}" presName="connSite" presStyleLbl="node1" presStyleIdx="0" presStyleCnt="4"/>
      <dgm:spPr/>
    </dgm:pt>
    <dgm:pt modelId="{292F9553-2ED0-7246-8519-7508912E5277}" type="pres">
      <dgm:prSet presAssocID="{CD8A8271-8D34-AC4A-BB21-DE8130559562}" presName="visible"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0ED48CA4-22B1-6A44-BA64-2367BC599B0F}" type="pres">
      <dgm:prSet presAssocID="{D0900703-DD8E-784D-AE46-F0EE3FD39429}" presName="Name25" presStyleLbl="parChTrans1D1" presStyleIdx="0" presStyleCnt="3"/>
      <dgm:spPr/>
      <dgm:t>
        <a:bodyPr/>
        <a:lstStyle/>
        <a:p>
          <a:endParaRPr lang="en-US"/>
        </a:p>
      </dgm:t>
    </dgm:pt>
    <dgm:pt modelId="{AC3BEEEC-EEB5-DC4B-B3BA-E1C24E430D76}" type="pres">
      <dgm:prSet presAssocID="{33FBA942-3078-9043-8645-608F105A0509}" presName="node" presStyleCnt="0"/>
      <dgm:spPr/>
    </dgm:pt>
    <dgm:pt modelId="{329FDF0E-078B-8F4A-8A3A-C2FC8B9F9C55}" type="pres">
      <dgm:prSet presAssocID="{33FBA942-3078-9043-8645-608F105A0509}" presName="parentNode" presStyleLbl="node1" presStyleIdx="1" presStyleCnt="4" custScaleX="116023" custScaleY="98406" custLinFactNeighborX="13757" custLinFactNeighborY="2243">
        <dgm:presLayoutVars>
          <dgm:chMax val="1"/>
          <dgm:bulletEnabled val="1"/>
        </dgm:presLayoutVars>
      </dgm:prSet>
      <dgm:spPr/>
      <dgm:t>
        <a:bodyPr/>
        <a:lstStyle/>
        <a:p>
          <a:endParaRPr lang="en-US"/>
        </a:p>
      </dgm:t>
    </dgm:pt>
    <dgm:pt modelId="{C4A065C5-C1CF-7A4C-BFC9-F91131109C52}" type="pres">
      <dgm:prSet presAssocID="{33FBA942-3078-9043-8645-608F105A0509}" presName="childNode" presStyleLbl="revTx" presStyleIdx="0" presStyleCnt="3">
        <dgm:presLayoutVars>
          <dgm:bulletEnabled val="1"/>
        </dgm:presLayoutVars>
      </dgm:prSet>
      <dgm:spPr>
        <a:prstGeom prst="flowChartTerminator">
          <a:avLst/>
        </a:prstGeom>
      </dgm:spPr>
      <dgm:t>
        <a:bodyPr/>
        <a:lstStyle/>
        <a:p>
          <a:endParaRPr lang="en-US"/>
        </a:p>
      </dgm:t>
    </dgm:pt>
    <dgm:pt modelId="{7A3B8E14-6385-5843-8FCA-D177770A789A}" type="pres">
      <dgm:prSet presAssocID="{FB40A7E7-8B42-6641-9C10-CB18D77D85C7}" presName="Name25" presStyleLbl="parChTrans1D1" presStyleIdx="1" presStyleCnt="3"/>
      <dgm:spPr/>
      <dgm:t>
        <a:bodyPr/>
        <a:lstStyle/>
        <a:p>
          <a:endParaRPr lang="en-US"/>
        </a:p>
      </dgm:t>
    </dgm:pt>
    <dgm:pt modelId="{C5A0E3C4-7D24-2D40-BA73-23C66ED36338}" type="pres">
      <dgm:prSet presAssocID="{32003AD5-C100-3A4B-829E-96DBF96AC95F}" presName="node" presStyleCnt="0"/>
      <dgm:spPr/>
    </dgm:pt>
    <dgm:pt modelId="{2D2FD17A-72FE-B944-84E6-5B926CE43379}" type="pres">
      <dgm:prSet presAssocID="{32003AD5-C100-3A4B-829E-96DBF96AC95F}" presName="parentNode" presStyleLbl="node1" presStyleIdx="2" presStyleCnt="4" custScaleX="117410" custScaleY="116019">
        <dgm:presLayoutVars>
          <dgm:chMax val="1"/>
          <dgm:bulletEnabled val="1"/>
        </dgm:presLayoutVars>
      </dgm:prSet>
      <dgm:spPr/>
      <dgm:t>
        <a:bodyPr/>
        <a:lstStyle/>
        <a:p>
          <a:endParaRPr lang="en-US"/>
        </a:p>
      </dgm:t>
    </dgm:pt>
    <dgm:pt modelId="{7AFD0F09-85C0-BD4D-8C06-439C54DAFA4E}" type="pres">
      <dgm:prSet presAssocID="{32003AD5-C100-3A4B-829E-96DBF96AC95F}" presName="childNode" presStyleLbl="revTx" presStyleIdx="1" presStyleCnt="3">
        <dgm:presLayoutVars>
          <dgm:bulletEnabled val="1"/>
        </dgm:presLayoutVars>
      </dgm:prSet>
      <dgm:spPr>
        <a:prstGeom prst="flowChartTerminator">
          <a:avLst/>
        </a:prstGeom>
      </dgm:spPr>
      <dgm:t>
        <a:bodyPr/>
        <a:lstStyle/>
        <a:p>
          <a:endParaRPr lang="en-US"/>
        </a:p>
      </dgm:t>
    </dgm:pt>
    <dgm:pt modelId="{AE055C0D-EE5E-C447-B603-24B0C1399A34}" type="pres">
      <dgm:prSet presAssocID="{C69E8934-1583-2741-BB26-E614CE567B00}" presName="Name25" presStyleLbl="parChTrans1D1" presStyleIdx="2" presStyleCnt="3"/>
      <dgm:spPr/>
      <dgm:t>
        <a:bodyPr/>
        <a:lstStyle/>
        <a:p>
          <a:endParaRPr lang="en-US"/>
        </a:p>
      </dgm:t>
    </dgm:pt>
    <dgm:pt modelId="{D05D0E9F-2117-934C-9691-68F38394F0EA}" type="pres">
      <dgm:prSet presAssocID="{A1FA114A-08CB-954C-A52C-483618302EB4}" presName="node" presStyleCnt="0"/>
      <dgm:spPr/>
    </dgm:pt>
    <dgm:pt modelId="{0C4F5DED-A04A-A249-89F0-A335F3AA01DA}" type="pres">
      <dgm:prSet presAssocID="{A1FA114A-08CB-954C-A52C-483618302EB4}" presName="parentNode" presStyleLbl="node1" presStyleIdx="3" presStyleCnt="4" custScaleX="111650" custLinFactNeighborX="-951">
        <dgm:presLayoutVars>
          <dgm:chMax val="1"/>
          <dgm:bulletEnabled val="1"/>
        </dgm:presLayoutVars>
      </dgm:prSet>
      <dgm:spPr/>
      <dgm:t>
        <a:bodyPr/>
        <a:lstStyle/>
        <a:p>
          <a:endParaRPr lang="en-US"/>
        </a:p>
      </dgm:t>
    </dgm:pt>
    <dgm:pt modelId="{26339487-E9C2-3748-B128-EF4311F5F2AA}" type="pres">
      <dgm:prSet presAssocID="{A1FA114A-08CB-954C-A52C-483618302EB4}" presName="childNode" presStyleLbl="revTx" presStyleIdx="2" presStyleCnt="3">
        <dgm:presLayoutVars>
          <dgm:bulletEnabled val="1"/>
        </dgm:presLayoutVars>
      </dgm:prSet>
      <dgm:spPr>
        <a:prstGeom prst="flowChartTerminator">
          <a:avLst/>
        </a:prstGeom>
      </dgm:spPr>
      <dgm:t>
        <a:bodyPr/>
        <a:lstStyle/>
        <a:p>
          <a:endParaRPr lang="en-US"/>
        </a:p>
      </dgm:t>
    </dgm:pt>
  </dgm:ptLst>
  <dgm:cxnLst>
    <dgm:cxn modelId="{D9F5D56C-CE53-E441-AAFC-60DC8EE6BADC}" type="presOf" srcId="{D0900703-DD8E-784D-AE46-F0EE3FD39429}" destId="{0ED48CA4-22B1-6A44-BA64-2367BC599B0F}" srcOrd="0" destOrd="0" presId="urn:microsoft.com/office/officeart/2005/8/layout/radial2"/>
    <dgm:cxn modelId="{82F9AF35-09D6-6348-AD3C-540D4A4E022A}" srcId="{33FBA942-3078-9043-8645-608F105A0509}" destId="{3ADEAFB6-63F6-C546-86C9-630F257DDBA9}" srcOrd="0" destOrd="0" parTransId="{5FB45012-1CD5-E645-9565-D5F4BADEE20A}" sibTransId="{8DBE16C5-DBDD-CB45-B821-9E168EB5E8B7}"/>
    <dgm:cxn modelId="{95D6E920-4DB4-6A46-95B7-717001535B7F}" type="presOf" srcId="{C69E8934-1583-2741-BB26-E614CE567B00}" destId="{AE055C0D-EE5E-C447-B603-24B0C1399A34}" srcOrd="0" destOrd="0" presId="urn:microsoft.com/office/officeart/2005/8/layout/radial2"/>
    <dgm:cxn modelId="{E9EB7CED-B876-F748-86C8-6FB4ED86E101}" type="presOf" srcId="{CB92EBCC-BD15-2843-B947-EE13412169CA}" destId="{C4A065C5-C1CF-7A4C-BFC9-F91131109C52}" srcOrd="0" destOrd="1" presId="urn:microsoft.com/office/officeart/2005/8/layout/radial2"/>
    <dgm:cxn modelId="{A951A377-C2E3-D444-BC05-914FEF4A7E8E}" srcId="{CD8A8271-8D34-AC4A-BB21-DE8130559562}" destId="{32003AD5-C100-3A4B-829E-96DBF96AC95F}" srcOrd="1" destOrd="0" parTransId="{FB40A7E7-8B42-6641-9C10-CB18D77D85C7}" sibTransId="{96121D05-80C3-2746-9D4B-8E29C8A89902}"/>
    <dgm:cxn modelId="{E80E6147-3343-D94E-AA28-6AFE8A96FFE7}" type="presOf" srcId="{33FBA942-3078-9043-8645-608F105A0509}" destId="{329FDF0E-078B-8F4A-8A3A-C2FC8B9F9C55}" srcOrd="0" destOrd="0" presId="urn:microsoft.com/office/officeart/2005/8/layout/radial2"/>
    <dgm:cxn modelId="{778ECB9F-DA55-884B-BF9F-564E77CCDF81}" srcId="{32003AD5-C100-3A4B-829E-96DBF96AC95F}" destId="{33929962-1BB2-2A43-8340-F7BA6278B26B}" srcOrd="0" destOrd="0" parTransId="{53DD3232-7BAD-0248-81E7-C8EE9D91397D}" sibTransId="{16128F40-CFB8-AF4B-8A07-F5EA53612FA8}"/>
    <dgm:cxn modelId="{029A9DCF-6961-1A41-9054-04EE5F681102}" srcId="{CD8A8271-8D34-AC4A-BB21-DE8130559562}" destId="{A1FA114A-08CB-954C-A52C-483618302EB4}" srcOrd="2" destOrd="0" parTransId="{C69E8934-1583-2741-BB26-E614CE567B00}" sibTransId="{F001A1CE-5B09-5C4F-9D4A-843A86D2F6B8}"/>
    <dgm:cxn modelId="{A22FC163-6800-E54D-9DE4-FAA1324CE1EB}" type="presOf" srcId="{3ADEAFB6-63F6-C546-86C9-630F257DDBA9}" destId="{C4A065C5-C1CF-7A4C-BFC9-F91131109C52}" srcOrd="0" destOrd="0" presId="urn:microsoft.com/office/officeart/2005/8/layout/radial2"/>
    <dgm:cxn modelId="{27F7D2C7-54C6-4F41-977B-28A827C8CAD2}" type="presOf" srcId="{32003AD5-C100-3A4B-829E-96DBF96AC95F}" destId="{2D2FD17A-72FE-B944-84E6-5B926CE43379}" srcOrd="0" destOrd="0" presId="urn:microsoft.com/office/officeart/2005/8/layout/radial2"/>
    <dgm:cxn modelId="{B86D1D59-CE86-5241-B7A5-ACB0A7679687}" type="presOf" srcId="{A1FA114A-08CB-954C-A52C-483618302EB4}" destId="{0C4F5DED-A04A-A249-89F0-A335F3AA01DA}" srcOrd="0" destOrd="0" presId="urn:microsoft.com/office/officeart/2005/8/layout/radial2"/>
    <dgm:cxn modelId="{9528E25D-D567-FE49-9230-11D97A7313B7}" type="presOf" srcId="{CD8A8271-8D34-AC4A-BB21-DE8130559562}" destId="{B2F5C910-343F-FE46-9BD0-2492DF9B5B0F}" srcOrd="0" destOrd="0" presId="urn:microsoft.com/office/officeart/2005/8/layout/radial2"/>
    <dgm:cxn modelId="{9C689121-B3DC-1940-AA86-F599FF5042D4}" type="presOf" srcId="{FF039C9A-E00B-EA4F-ABCF-0554D91825A8}" destId="{26339487-E9C2-3748-B128-EF4311F5F2AA}" srcOrd="0" destOrd="0" presId="urn:microsoft.com/office/officeart/2005/8/layout/radial2"/>
    <dgm:cxn modelId="{0A93B5EA-964B-BB4C-911A-75B8875F99DE}" type="presOf" srcId="{33929962-1BB2-2A43-8340-F7BA6278B26B}" destId="{7AFD0F09-85C0-BD4D-8C06-439C54DAFA4E}" srcOrd="0" destOrd="0" presId="urn:microsoft.com/office/officeart/2005/8/layout/radial2"/>
    <dgm:cxn modelId="{8B37F686-0797-CE44-962C-A13B8648E76E}" srcId="{33FBA942-3078-9043-8645-608F105A0509}" destId="{CB92EBCC-BD15-2843-B947-EE13412169CA}" srcOrd="1" destOrd="0" parTransId="{2386D93A-CB42-874F-8086-2F55F05E9339}" sibTransId="{EF747553-964F-6640-8DB2-2541BC6A0038}"/>
    <dgm:cxn modelId="{49E30AA7-7CAC-7943-8B51-14B641D03B7E}" srcId="{CD8A8271-8D34-AC4A-BB21-DE8130559562}" destId="{33FBA942-3078-9043-8645-608F105A0509}" srcOrd="0" destOrd="0" parTransId="{D0900703-DD8E-784D-AE46-F0EE3FD39429}" sibTransId="{1C00DD81-217A-2C4E-BD87-021BD38DEFB9}"/>
    <dgm:cxn modelId="{BBF97BB9-2FFC-8346-BC37-C5A79E58A2E7}" type="presOf" srcId="{FB40A7E7-8B42-6641-9C10-CB18D77D85C7}" destId="{7A3B8E14-6385-5843-8FCA-D177770A789A}" srcOrd="0" destOrd="0" presId="urn:microsoft.com/office/officeart/2005/8/layout/radial2"/>
    <dgm:cxn modelId="{EE1891A2-F18F-B34E-9426-DE05DC4EDE60}" srcId="{A1FA114A-08CB-954C-A52C-483618302EB4}" destId="{FF039C9A-E00B-EA4F-ABCF-0554D91825A8}" srcOrd="0" destOrd="0" parTransId="{91306D65-9A6D-DA42-9AEF-B63D74E612E0}" sibTransId="{2BE92774-5F3A-D143-B825-E599F1169835}"/>
    <dgm:cxn modelId="{B94D16D7-710D-1444-B81E-C8A46D77221A}" type="presParOf" srcId="{B2F5C910-343F-FE46-9BD0-2492DF9B5B0F}" destId="{6D5E92F8-C8C8-8342-833C-867A2DB059AC}" srcOrd="0" destOrd="0" presId="urn:microsoft.com/office/officeart/2005/8/layout/radial2"/>
    <dgm:cxn modelId="{D242A183-6D73-EB47-B095-6088910DD8FE}" type="presParOf" srcId="{6D5E92F8-C8C8-8342-833C-867A2DB059AC}" destId="{C385F8A2-A535-234A-B60F-07A597D8C768}" srcOrd="0" destOrd="0" presId="urn:microsoft.com/office/officeart/2005/8/layout/radial2"/>
    <dgm:cxn modelId="{1F93D3A3-396F-D048-881F-34ECEC55F404}" type="presParOf" srcId="{C385F8A2-A535-234A-B60F-07A597D8C768}" destId="{2B00A031-D2EF-044F-8364-31F48CE102BF}" srcOrd="0" destOrd="0" presId="urn:microsoft.com/office/officeart/2005/8/layout/radial2"/>
    <dgm:cxn modelId="{1C39C19D-483D-1246-856B-C06524C378EC}" type="presParOf" srcId="{C385F8A2-A535-234A-B60F-07A597D8C768}" destId="{292F9553-2ED0-7246-8519-7508912E5277}" srcOrd="1" destOrd="0" presId="urn:microsoft.com/office/officeart/2005/8/layout/radial2"/>
    <dgm:cxn modelId="{DCBE895B-9868-1B48-9AF6-7845EDAC7CC8}" type="presParOf" srcId="{6D5E92F8-C8C8-8342-833C-867A2DB059AC}" destId="{0ED48CA4-22B1-6A44-BA64-2367BC599B0F}" srcOrd="1" destOrd="0" presId="urn:microsoft.com/office/officeart/2005/8/layout/radial2"/>
    <dgm:cxn modelId="{6EFE208E-6758-B642-BD37-9285D05CD940}" type="presParOf" srcId="{6D5E92F8-C8C8-8342-833C-867A2DB059AC}" destId="{AC3BEEEC-EEB5-DC4B-B3BA-E1C24E430D76}" srcOrd="2" destOrd="0" presId="urn:microsoft.com/office/officeart/2005/8/layout/radial2"/>
    <dgm:cxn modelId="{3E5D5000-FDD2-954A-8F2C-3A9671C2FF87}" type="presParOf" srcId="{AC3BEEEC-EEB5-DC4B-B3BA-E1C24E430D76}" destId="{329FDF0E-078B-8F4A-8A3A-C2FC8B9F9C55}" srcOrd="0" destOrd="0" presId="urn:microsoft.com/office/officeart/2005/8/layout/radial2"/>
    <dgm:cxn modelId="{AE3E1B97-98B9-E648-A5B0-84DE1A87EDFE}" type="presParOf" srcId="{AC3BEEEC-EEB5-DC4B-B3BA-E1C24E430D76}" destId="{C4A065C5-C1CF-7A4C-BFC9-F91131109C52}" srcOrd="1" destOrd="0" presId="urn:microsoft.com/office/officeart/2005/8/layout/radial2"/>
    <dgm:cxn modelId="{F027A54D-F207-1F40-A4F6-59CF978B7CE5}" type="presParOf" srcId="{6D5E92F8-C8C8-8342-833C-867A2DB059AC}" destId="{7A3B8E14-6385-5843-8FCA-D177770A789A}" srcOrd="3" destOrd="0" presId="urn:microsoft.com/office/officeart/2005/8/layout/radial2"/>
    <dgm:cxn modelId="{6C4742C2-B44B-8746-809D-E06B3FCAC206}" type="presParOf" srcId="{6D5E92F8-C8C8-8342-833C-867A2DB059AC}" destId="{C5A0E3C4-7D24-2D40-BA73-23C66ED36338}" srcOrd="4" destOrd="0" presId="urn:microsoft.com/office/officeart/2005/8/layout/radial2"/>
    <dgm:cxn modelId="{341ABC3B-5E83-8040-A113-D906DF763373}" type="presParOf" srcId="{C5A0E3C4-7D24-2D40-BA73-23C66ED36338}" destId="{2D2FD17A-72FE-B944-84E6-5B926CE43379}" srcOrd="0" destOrd="0" presId="urn:microsoft.com/office/officeart/2005/8/layout/radial2"/>
    <dgm:cxn modelId="{76B9CF45-B902-0441-AE91-EFF2B6A00D50}" type="presParOf" srcId="{C5A0E3C4-7D24-2D40-BA73-23C66ED36338}" destId="{7AFD0F09-85C0-BD4D-8C06-439C54DAFA4E}" srcOrd="1" destOrd="0" presId="urn:microsoft.com/office/officeart/2005/8/layout/radial2"/>
    <dgm:cxn modelId="{3AEA2C0D-F6C4-AB43-A1E8-1E035198246E}" type="presParOf" srcId="{6D5E92F8-C8C8-8342-833C-867A2DB059AC}" destId="{AE055C0D-EE5E-C447-B603-24B0C1399A34}" srcOrd="5" destOrd="0" presId="urn:microsoft.com/office/officeart/2005/8/layout/radial2"/>
    <dgm:cxn modelId="{D3253A55-633A-504A-BFDB-4C46423FEE44}" type="presParOf" srcId="{6D5E92F8-C8C8-8342-833C-867A2DB059AC}" destId="{D05D0E9F-2117-934C-9691-68F38394F0EA}" srcOrd="6" destOrd="0" presId="urn:microsoft.com/office/officeart/2005/8/layout/radial2"/>
    <dgm:cxn modelId="{BE34646A-A85E-6D4D-9AC1-BFBA9DE706AA}" type="presParOf" srcId="{D05D0E9F-2117-934C-9691-68F38394F0EA}" destId="{0C4F5DED-A04A-A249-89F0-A335F3AA01DA}" srcOrd="0" destOrd="0" presId="urn:microsoft.com/office/officeart/2005/8/layout/radial2"/>
    <dgm:cxn modelId="{882CBE61-3C3E-CA44-BF54-B75BEA37C496}" type="presParOf" srcId="{D05D0E9F-2117-934C-9691-68F38394F0EA}" destId="{26339487-E9C2-3748-B128-EF4311F5F2A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481637E-1D55-1B48-AC99-29A08C0ABAEC}" type="doc">
      <dgm:prSet loTypeId="urn:microsoft.com/office/officeart/2005/8/layout/hList3" loCatId="" qsTypeId="urn:microsoft.com/office/officeart/2005/8/quickstyle/simple4" qsCatId="simple" csTypeId="urn:microsoft.com/office/officeart/2005/8/colors/accent1_2" csCatId="accent1" phldr="1"/>
      <dgm:spPr/>
      <dgm:t>
        <a:bodyPr/>
        <a:lstStyle/>
        <a:p>
          <a:endParaRPr lang="en-US"/>
        </a:p>
      </dgm:t>
    </dgm:pt>
    <dgm:pt modelId="{526AD064-2D5E-754A-B3B7-35A60C847DEF}">
      <dgm:prSet phldrT="[Text]" custT="1"/>
      <dgm:spPr>
        <a:solidFill>
          <a:srgbClr val="FFC000"/>
        </a:solidFill>
      </dgm:spPr>
      <dgm:t>
        <a:bodyPr/>
        <a:lstStyle/>
        <a:p>
          <a:r>
            <a:rPr lang="en-US" sz="2800" dirty="0" smtClean="0">
              <a:latin typeface="Avenir Book" charset="0"/>
              <a:ea typeface="Avenir Book" charset="0"/>
              <a:cs typeface="Avenir Book" charset="0"/>
            </a:rPr>
            <a:t>FDI up to 100% is permitted in all manufacturing activities except prohibited sectors and;</a:t>
          </a:r>
          <a:endParaRPr lang="en-US" sz="2800" dirty="0">
            <a:latin typeface="Avenir Book" charset="0"/>
            <a:ea typeface="Avenir Book" charset="0"/>
            <a:cs typeface="Avenir Book" charset="0"/>
          </a:endParaRPr>
        </a:p>
      </dgm:t>
    </dgm:pt>
    <dgm:pt modelId="{D9E5151A-BCF5-5048-922E-FF284B3CBBC1}" type="parTrans" cxnId="{97A53333-2109-D942-9231-8736B8E20427}">
      <dgm:prSet/>
      <dgm:spPr/>
      <dgm:t>
        <a:bodyPr/>
        <a:lstStyle/>
        <a:p>
          <a:endParaRPr lang="en-US"/>
        </a:p>
      </dgm:t>
    </dgm:pt>
    <dgm:pt modelId="{83878DD3-46ED-854A-9CBC-0083F7336377}" type="sibTrans" cxnId="{97A53333-2109-D942-9231-8736B8E20427}">
      <dgm:prSet/>
      <dgm:spPr/>
      <dgm:t>
        <a:bodyPr/>
        <a:lstStyle/>
        <a:p>
          <a:endParaRPr lang="en-US"/>
        </a:p>
      </dgm:t>
    </dgm:pt>
    <dgm:pt modelId="{06B4B4CE-7AE3-5642-97AF-6E173C971589}">
      <dgm:prSet phldrT="[Text]" custT="1"/>
      <dgm:spPr>
        <a:solidFill>
          <a:srgbClr val="55BAC5"/>
        </a:solidFill>
      </dgm:spPr>
      <dgm:t>
        <a:bodyPr/>
        <a:lstStyle/>
        <a:p>
          <a:pPr algn="l"/>
          <a:r>
            <a:rPr lang="en-US" sz="2000" dirty="0" smtClean="0">
              <a:latin typeface="Avenir Book" charset="0"/>
              <a:ea typeface="Avenir Book" charset="0"/>
              <a:cs typeface="Avenir Book" charset="0"/>
            </a:rPr>
            <a:t>Defense Industry - </a:t>
          </a:r>
          <a:r>
            <a:rPr lang="en-US" sz="2000" b="0" i="0" u="none" dirty="0" smtClean="0">
              <a:latin typeface="Avenir Book" charset="0"/>
              <a:ea typeface="Avenir Book" charset="0"/>
              <a:cs typeface="Avenir Book" charset="0"/>
            </a:rPr>
            <a:t>Foreign investment beyond 49% has now been permitted through government approval route. </a:t>
          </a:r>
        </a:p>
        <a:p>
          <a:pPr algn="l"/>
          <a:r>
            <a:rPr lang="en-US" sz="2000" dirty="0" smtClean="0">
              <a:latin typeface="Avenir Book" charset="0"/>
              <a:ea typeface="Avenir Book" charset="0"/>
              <a:cs typeface="Avenir Book" charset="0"/>
            </a:rPr>
            <a:t>The defense sector is also subject to an industrial license (IL) regime, which is provided by the DIPP and Ministry of Commerce, in consultation with the </a:t>
          </a:r>
          <a:r>
            <a:rPr lang="en-US" sz="2000" dirty="0" err="1" smtClean="0">
              <a:latin typeface="Avenir Book" charset="0"/>
              <a:ea typeface="Avenir Book" charset="0"/>
              <a:cs typeface="Avenir Book" charset="0"/>
            </a:rPr>
            <a:t>MoD</a:t>
          </a:r>
          <a:endParaRPr lang="en-US" sz="2000" dirty="0">
            <a:latin typeface="Avenir Book" charset="0"/>
            <a:ea typeface="Avenir Book" charset="0"/>
            <a:cs typeface="Avenir Book" charset="0"/>
          </a:endParaRPr>
        </a:p>
      </dgm:t>
    </dgm:pt>
    <dgm:pt modelId="{D5EFCD84-C667-AA4F-8F94-6511B3B7DF82}" type="parTrans" cxnId="{0F9F3E85-AC4E-D740-A80A-231F9162649F}">
      <dgm:prSet/>
      <dgm:spPr/>
      <dgm:t>
        <a:bodyPr/>
        <a:lstStyle/>
        <a:p>
          <a:endParaRPr lang="en-US"/>
        </a:p>
      </dgm:t>
    </dgm:pt>
    <dgm:pt modelId="{EAC46FB5-D1EE-7E4F-9212-C1792634DD22}" type="sibTrans" cxnId="{0F9F3E85-AC4E-D740-A80A-231F9162649F}">
      <dgm:prSet/>
      <dgm:spPr/>
      <dgm:t>
        <a:bodyPr/>
        <a:lstStyle/>
        <a:p>
          <a:endParaRPr lang="en-US"/>
        </a:p>
      </dgm:t>
    </dgm:pt>
    <dgm:pt modelId="{F7FB05D0-001D-1046-9E63-B9D2E81D0128}">
      <dgm:prSet phldrT="[Text]" custT="1"/>
      <dgm:spPr>
        <a:solidFill>
          <a:srgbClr val="55BAC5"/>
        </a:solidFill>
      </dgm:spPr>
      <dgm:t>
        <a:bodyPr/>
        <a:lstStyle/>
        <a:p>
          <a:r>
            <a:rPr lang="en-US" sz="2000" dirty="0" smtClean="0">
              <a:latin typeface="Avenir Book" charset="0"/>
              <a:ea typeface="Avenir Book" charset="0"/>
              <a:cs typeface="Avenir Book" charset="0"/>
            </a:rPr>
            <a:t>Manufacturing of cigars, cheroots, cigarillos and cigarettes, of tobacco or of tobacco substitutes . </a:t>
          </a:r>
          <a:endParaRPr lang="en-US" sz="2000" dirty="0">
            <a:latin typeface="Avenir Book" charset="0"/>
            <a:ea typeface="Avenir Book" charset="0"/>
            <a:cs typeface="Avenir Book" charset="0"/>
          </a:endParaRPr>
        </a:p>
      </dgm:t>
    </dgm:pt>
    <dgm:pt modelId="{74AF8527-68DC-4E45-8856-7AAC71FEF2CE}" type="parTrans" cxnId="{D48B6B1B-203C-864D-8D75-63BF0486398D}">
      <dgm:prSet/>
      <dgm:spPr/>
      <dgm:t>
        <a:bodyPr/>
        <a:lstStyle/>
        <a:p>
          <a:endParaRPr lang="en-US"/>
        </a:p>
      </dgm:t>
    </dgm:pt>
    <dgm:pt modelId="{4685FD81-CF74-5B42-B178-3D8B0FCCB53C}" type="sibTrans" cxnId="{D48B6B1B-203C-864D-8D75-63BF0486398D}">
      <dgm:prSet/>
      <dgm:spPr/>
      <dgm:t>
        <a:bodyPr/>
        <a:lstStyle/>
        <a:p>
          <a:endParaRPr lang="en-US"/>
        </a:p>
      </dgm:t>
    </dgm:pt>
    <dgm:pt modelId="{7FCE58FA-E8F0-4F49-9677-DFFF9762B827}">
      <dgm:prSet phldrT="[Text]" custT="1"/>
      <dgm:spPr>
        <a:solidFill>
          <a:srgbClr val="55BAC5"/>
        </a:solidFill>
      </dgm:spPr>
      <dgm:t>
        <a:bodyPr/>
        <a:lstStyle/>
        <a:p>
          <a:r>
            <a:rPr lang="en-US" sz="2000" dirty="0" smtClean="0">
              <a:latin typeface="Avenir Book" charset="0"/>
              <a:ea typeface="Avenir Book" charset="0"/>
              <a:cs typeface="Avenir Book" charset="0"/>
            </a:rPr>
            <a:t>Pharmaceuticals (Brownfield)</a:t>
          </a:r>
          <a:r>
            <a:rPr lang="en-US" sz="2000" b="0" i="0" u="none" dirty="0" smtClean="0">
              <a:latin typeface="Avenir Book" charset="0"/>
              <a:ea typeface="Avenir Book" charset="0"/>
              <a:cs typeface="Avenir Book" charset="0"/>
            </a:rPr>
            <a:t>74% FDI under automatic route has been permitted in brownfield pharmaceuticals. FDI beyond 74% is allowed through government approval route</a:t>
          </a:r>
          <a:r>
            <a:rPr lang="en-US" sz="2300" b="0" i="0" u="none" dirty="0" smtClean="0"/>
            <a:t>.</a:t>
          </a:r>
          <a:endParaRPr lang="en-US" sz="2300" dirty="0"/>
        </a:p>
      </dgm:t>
    </dgm:pt>
    <dgm:pt modelId="{EA8D8D31-0EE3-5840-ABFD-9B29D07ED306}" type="parTrans" cxnId="{38179D84-1849-DB4E-9C70-E589D8025E38}">
      <dgm:prSet/>
      <dgm:spPr/>
      <dgm:t>
        <a:bodyPr/>
        <a:lstStyle/>
        <a:p>
          <a:endParaRPr lang="en-US"/>
        </a:p>
      </dgm:t>
    </dgm:pt>
    <dgm:pt modelId="{5D0BE1C0-CAD7-9244-AF44-615A01CFB3F8}" type="sibTrans" cxnId="{38179D84-1849-DB4E-9C70-E589D8025E38}">
      <dgm:prSet/>
      <dgm:spPr/>
      <dgm:t>
        <a:bodyPr/>
        <a:lstStyle/>
        <a:p>
          <a:endParaRPr lang="en-US"/>
        </a:p>
      </dgm:t>
    </dgm:pt>
    <dgm:pt modelId="{4C116560-DB68-8B4F-B4E5-53649E37D9A4}" type="pres">
      <dgm:prSet presAssocID="{0481637E-1D55-1B48-AC99-29A08C0ABAEC}" presName="composite" presStyleCnt="0">
        <dgm:presLayoutVars>
          <dgm:chMax val="1"/>
          <dgm:dir/>
          <dgm:resizeHandles val="exact"/>
        </dgm:presLayoutVars>
      </dgm:prSet>
      <dgm:spPr/>
      <dgm:t>
        <a:bodyPr/>
        <a:lstStyle/>
        <a:p>
          <a:endParaRPr lang="en-US"/>
        </a:p>
      </dgm:t>
    </dgm:pt>
    <dgm:pt modelId="{6BBDCFC5-C782-F740-9E1F-B167EFDF7F55}" type="pres">
      <dgm:prSet presAssocID="{526AD064-2D5E-754A-B3B7-35A60C847DEF}" presName="roof" presStyleLbl="dkBgShp" presStyleIdx="0" presStyleCnt="2"/>
      <dgm:spPr/>
      <dgm:t>
        <a:bodyPr/>
        <a:lstStyle/>
        <a:p>
          <a:endParaRPr lang="en-US"/>
        </a:p>
      </dgm:t>
    </dgm:pt>
    <dgm:pt modelId="{08BDBC31-BDB3-0441-B312-2063E114B2B9}" type="pres">
      <dgm:prSet presAssocID="{526AD064-2D5E-754A-B3B7-35A60C847DEF}" presName="pillars" presStyleCnt="0"/>
      <dgm:spPr/>
    </dgm:pt>
    <dgm:pt modelId="{E7827DDA-078C-D146-A8C4-61B4E47E774E}" type="pres">
      <dgm:prSet presAssocID="{526AD064-2D5E-754A-B3B7-35A60C847DEF}" presName="pillar1" presStyleLbl="node1" presStyleIdx="0" presStyleCnt="3">
        <dgm:presLayoutVars>
          <dgm:bulletEnabled val="1"/>
        </dgm:presLayoutVars>
      </dgm:prSet>
      <dgm:spPr/>
      <dgm:t>
        <a:bodyPr/>
        <a:lstStyle/>
        <a:p>
          <a:endParaRPr lang="en-US"/>
        </a:p>
      </dgm:t>
    </dgm:pt>
    <dgm:pt modelId="{F76BB1B4-8939-3446-870F-ED8E0C6815AF}" type="pres">
      <dgm:prSet presAssocID="{F7FB05D0-001D-1046-9E63-B9D2E81D0128}" presName="pillarX" presStyleLbl="node1" presStyleIdx="1" presStyleCnt="3">
        <dgm:presLayoutVars>
          <dgm:bulletEnabled val="1"/>
        </dgm:presLayoutVars>
      </dgm:prSet>
      <dgm:spPr/>
      <dgm:t>
        <a:bodyPr/>
        <a:lstStyle/>
        <a:p>
          <a:endParaRPr lang="en-US"/>
        </a:p>
      </dgm:t>
    </dgm:pt>
    <dgm:pt modelId="{E2581B9D-6B39-E54F-B035-F0B0662D94CB}" type="pres">
      <dgm:prSet presAssocID="{7FCE58FA-E8F0-4F49-9677-DFFF9762B827}" presName="pillarX" presStyleLbl="node1" presStyleIdx="2" presStyleCnt="3">
        <dgm:presLayoutVars>
          <dgm:bulletEnabled val="1"/>
        </dgm:presLayoutVars>
      </dgm:prSet>
      <dgm:spPr/>
      <dgm:t>
        <a:bodyPr/>
        <a:lstStyle/>
        <a:p>
          <a:endParaRPr lang="en-US"/>
        </a:p>
      </dgm:t>
    </dgm:pt>
    <dgm:pt modelId="{2B353E1F-70B4-4B4B-AA78-16C4A487A27F}" type="pres">
      <dgm:prSet presAssocID="{526AD064-2D5E-754A-B3B7-35A60C847DEF}" presName="base" presStyleLbl="dkBgShp" presStyleIdx="1" presStyleCnt="2"/>
      <dgm:spPr>
        <a:solidFill>
          <a:srgbClr val="55BAC5"/>
        </a:solidFill>
      </dgm:spPr>
      <dgm:t>
        <a:bodyPr/>
        <a:lstStyle/>
        <a:p>
          <a:endParaRPr lang="en-US"/>
        </a:p>
      </dgm:t>
    </dgm:pt>
  </dgm:ptLst>
  <dgm:cxnLst>
    <dgm:cxn modelId="{A4427981-26BB-7545-B96B-0CCC11DF0EE8}" type="presOf" srcId="{0481637E-1D55-1B48-AC99-29A08C0ABAEC}" destId="{4C116560-DB68-8B4F-B4E5-53649E37D9A4}" srcOrd="0" destOrd="0" presId="urn:microsoft.com/office/officeart/2005/8/layout/hList3"/>
    <dgm:cxn modelId="{97A53333-2109-D942-9231-8736B8E20427}" srcId="{0481637E-1D55-1B48-AC99-29A08C0ABAEC}" destId="{526AD064-2D5E-754A-B3B7-35A60C847DEF}" srcOrd="0" destOrd="0" parTransId="{D9E5151A-BCF5-5048-922E-FF284B3CBBC1}" sibTransId="{83878DD3-46ED-854A-9CBC-0083F7336377}"/>
    <dgm:cxn modelId="{FDB0F863-01DA-8042-B751-70FD57DC0BB4}" type="presOf" srcId="{7FCE58FA-E8F0-4F49-9677-DFFF9762B827}" destId="{E2581B9D-6B39-E54F-B035-F0B0662D94CB}" srcOrd="0" destOrd="0" presId="urn:microsoft.com/office/officeart/2005/8/layout/hList3"/>
    <dgm:cxn modelId="{D48B6B1B-203C-864D-8D75-63BF0486398D}" srcId="{526AD064-2D5E-754A-B3B7-35A60C847DEF}" destId="{F7FB05D0-001D-1046-9E63-B9D2E81D0128}" srcOrd="1" destOrd="0" parTransId="{74AF8527-68DC-4E45-8856-7AAC71FEF2CE}" sibTransId="{4685FD81-CF74-5B42-B178-3D8B0FCCB53C}"/>
    <dgm:cxn modelId="{0F9F3E85-AC4E-D740-A80A-231F9162649F}" srcId="{526AD064-2D5E-754A-B3B7-35A60C847DEF}" destId="{06B4B4CE-7AE3-5642-97AF-6E173C971589}" srcOrd="0" destOrd="0" parTransId="{D5EFCD84-C667-AA4F-8F94-6511B3B7DF82}" sibTransId="{EAC46FB5-D1EE-7E4F-9212-C1792634DD22}"/>
    <dgm:cxn modelId="{38179D84-1849-DB4E-9C70-E589D8025E38}" srcId="{526AD064-2D5E-754A-B3B7-35A60C847DEF}" destId="{7FCE58FA-E8F0-4F49-9677-DFFF9762B827}" srcOrd="2" destOrd="0" parTransId="{EA8D8D31-0EE3-5840-ABFD-9B29D07ED306}" sibTransId="{5D0BE1C0-CAD7-9244-AF44-615A01CFB3F8}"/>
    <dgm:cxn modelId="{67E5EF73-AA26-814B-A7A5-E7B33401610C}" type="presOf" srcId="{F7FB05D0-001D-1046-9E63-B9D2E81D0128}" destId="{F76BB1B4-8939-3446-870F-ED8E0C6815AF}" srcOrd="0" destOrd="0" presId="urn:microsoft.com/office/officeart/2005/8/layout/hList3"/>
    <dgm:cxn modelId="{050B0858-52D5-BF4D-BFDD-198078820DCB}" type="presOf" srcId="{06B4B4CE-7AE3-5642-97AF-6E173C971589}" destId="{E7827DDA-078C-D146-A8C4-61B4E47E774E}" srcOrd="0" destOrd="0" presId="urn:microsoft.com/office/officeart/2005/8/layout/hList3"/>
    <dgm:cxn modelId="{C066D1A9-C908-FB48-9DCB-93C63A957AD8}" type="presOf" srcId="{526AD064-2D5E-754A-B3B7-35A60C847DEF}" destId="{6BBDCFC5-C782-F740-9E1F-B167EFDF7F55}" srcOrd="0" destOrd="0" presId="urn:microsoft.com/office/officeart/2005/8/layout/hList3"/>
    <dgm:cxn modelId="{9A591C51-0FB1-3548-A402-65574614EEEA}" type="presParOf" srcId="{4C116560-DB68-8B4F-B4E5-53649E37D9A4}" destId="{6BBDCFC5-C782-F740-9E1F-B167EFDF7F55}" srcOrd="0" destOrd="0" presId="urn:microsoft.com/office/officeart/2005/8/layout/hList3"/>
    <dgm:cxn modelId="{ACC35AD9-9FC7-C646-970E-AD102A5CE2C6}" type="presParOf" srcId="{4C116560-DB68-8B4F-B4E5-53649E37D9A4}" destId="{08BDBC31-BDB3-0441-B312-2063E114B2B9}" srcOrd="1" destOrd="0" presId="urn:microsoft.com/office/officeart/2005/8/layout/hList3"/>
    <dgm:cxn modelId="{7E258617-B0AC-734C-9CCB-9E01297E8481}" type="presParOf" srcId="{08BDBC31-BDB3-0441-B312-2063E114B2B9}" destId="{E7827DDA-078C-D146-A8C4-61B4E47E774E}" srcOrd="0" destOrd="0" presId="urn:microsoft.com/office/officeart/2005/8/layout/hList3"/>
    <dgm:cxn modelId="{17FD2D13-D5F0-C848-A533-A29557632307}" type="presParOf" srcId="{08BDBC31-BDB3-0441-B312-2063E114B2B9}" destId="{F76BB1B4-8939-3446-870F-ED8E0C6815AF}" srcOrd="1" destOrd="0" presId="urn:microsoft.com/office/officeart/2005/8/layout/hList3"/>
    <dgm:cxn modelId="{8039C5F4-86D9-764E-AD28-4EEAB50A78F9}" type="presParOf" srcId="{08BDBC31-BDB3-0441-B312-2063E114B2B9}" destId="{E2581B9D-6B39-E54F-B035-F0B0662D94CB}" srcOrd="2" destOrd="0" presId="urn:microsoft.com/office/officeart/2005/8/layout/hList3"/>
    <dgm:cxn modelId="{0F4EBF2D-0A80-264B-A0BA-928477DF151D}" type="presParOf" srcId="{4C116560-DB68-8B4F-B4E5-53649E37D9A4}" destId="{2B353E1F-70B4-4B4B-AA78-16C4A487A27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4F0E9E5-8670-0449-AE74-3E922B2814F8}"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06ACE175-E98F-FF4F-82B3-C970FCB16F9E}">
      <dgm:prSet phldrT="[Text]"/>
      <dgm:spPr>
        <a:solidFill>
          <a:srgbClr val="55BAC5"/>
        </a:solidFill>
      </dgm:spPr>
      <dgm:t>
        <a:bodyPr/>
        <a:lstStyle/>
        <a:p>
          <a:r>
            <a:rPr lang="en-US" dirty="0" smtClean="0">
              <a:latin typeface="Avenir Book" charset="0"/>
              <a:ea typeface="Avenir Book" charset="0"/>
              <a:cs typeface="Avenir Book" charset="0"/>
            </a:rPr>
            <a:t>Procure Director Identification Number (DIN) &amp; Digital Signature Certificate (DSC) for proposed directors of Indian Investee Company</a:t>
          </a:r>
          <a:endParaRPr lang="en-US" dirty="0">
            <a:latin typeface="Avenir Book" charset="0"/>
            <a:ea typeface="Avenir Book" charset="0"/>
            <a:cs typeface="Avenir Book" charset="0"/>
          </a:endParaRPr>
        </a:p>
      </dgm:t>
    </dgm:pt>
    <dgm:pt modelId="{326B6054-F721-8547-8C5F-D274CF8A8825}" type="parTrans" cxnId="{608AD5E2-DEAA-304D-A7D3-DCDCD5E0350F}">
      <dgm:prSet/>
      <dgm:spPr/>
      <dgm:t>
        <a:bodyPr/>
        <a:lstStyle/>
        <a:p>
          <a:endParaRPr lang="en-US"/>
        </a:p>
      </dgm:t>
    </dgm:pt>
    <dgm:pt modelId="{5C65BF0A-E40E-6B47-9230-802226B7FE8D}" type="sibTrans" cxnId="{608AD5E2-DEAA-304D-A7D3-DCDCD5E0350F}">
      <dgm:prSet/>
      <dgm:spPr/>
      <dgm:t>
        <a:bodyPr/>
        <a:lstStyle/>
        <a:p>
          <a:endParaRPr lang="en-US"/>
        </a:p>
      </dgm:t>
    </dgm:pt>
    <dgm:pt modelId="{1A1ECE09-BD59-BA4E-A426-42BCF0DD8DFD}">
      <dgm:prSet phldrT="[Text]"/>
      <dgm:spPr>
        <a:solidFill>
          <a:srgbClr val="55BAC5"/>
        </a:solidFill>
      </dgm:spPr>
      <dgm:t>
        <a:bodyPr/>
        <a:lstStyle/>
        <a:p>
          <a:r>
            <a:rPr lang="en-US" dirty="0" smtClean="0">
              <a:latin typeface="Avenir Book" charset="0"/>
              <a:ea typeface="Avenir Book" charset="0"/>
              <a:cs typeface="Avenir Book" charset="0"/>
            </a:rPr>
            <a:t>Prepare Charter Documents (Memorandum of Association &amp; Articles of Association) and other incorporation documents and submit with E-forms with Ministry of Corporate Affairs </a:t>
          </a:r>
          <a:endParaRPr lang="en-US" dirty="0">
            <a:latin typeface="Avenir Book" charset="0"/>
            <a:ea typeface="Avenir Book" charset="0"/>
            <a:cs typeface="Avenir Book" charset="0"/>
          </a:endParaRPr>
        </a:p>
      </dgm:t>
    </dgm:pt>
    <dgm:pt modelId="{B5BEE608-06A3-5F47-9B3B-1D3C1D27E5C5}" type="sibTrans" cxnId="{6878D088-3E06-7144-8FA4-954C069F942A}">
      <dgm:prSet/>
      <dgm:spPr/>
      <dgm:t>
        <a:bodyPr/>
        <a:lstStyle/>
        <a:p>
          <a:endParaRPr lang="en-US"/>
        </a:p>
      </dgm:t>
    </dgm:pt>
    <dgm:pt modelId="{D64CB2D6-F1B4-C94B-9FF8-770356DE0781}" type="parTrans" cxnId="{6878D088-3E06-7144-8FA4-954C069F942A}">
      <dgm:prSet/>
      <dgm:spPr/>
      <dgm:t>
        <a:bodyPr/>
        <a:lstStyle/>
        <a:p>
          <a:endParaRPr lang="en-US"/>
        </a:p>
      </dgm:t>
    </dgm:pt>
    <dgm:pt modelId="{CAAEC013-CE6B-8D4C-9D4A-789F7D263225}">
      <dgm:prSet custT="1"/>
      <dgm:spPr>
        <a:solidFill>
          <a:srgbClr val="55BAC5"/>
        </a:solidFill>
      </dgm:spPr>
      <dgm:t>
        <a:bodyPr/>
        <a:lstStyle/>
        <a:p>
          <a:r>
            <a:rPr lang="en-US" sz="1700" dirty="0" smtClean="0">
              <a:latin typeface="Avenir Book" charset="0"/>
              <a:ea typeface="Avenir Book" charset="0"/>
              <a:cs typeface="Avenir Book" charset="0"/>
            </a:rPr>
            <a:t>The Ministry of Corporate Affairs </a:t>
          </a:r>
          <a:r>
            <a:rPr lang="en-US" sz="1700" smtClean="0">
              <a:latin typeface="Avenir Book" charset="0"/>
              <a:ea typeface="Avenir Book" charset="0"/>
              <a:cs typeface="Avenir Book" charset="0"/>
            </a:rPr>
            <a:t>after scrut </a:t>
          </a:r>
          <a:r>
            <a:rPr lang="en-US" sz="1700" dirty="0" smtClean="0">
              <a:latin typeface="Avenir Book" charset="0"/>
              <a:ea typeface="Avenir Book" charset="0"/>
              <a:cs typeface="Avenir Book" charset="0"/>
            </a:rPr>
            <a:t>issue Certificate of Registration and Certificate of commencement of Business in India </a:t>
          </a:r>
          <a:endParaRPr lang="en-US" sz="1700" dirty="0">
            <a:latin typeface="Avenir Book" charset="0"/>
            <a:ea typeface="Avenir Book" charset="0"/>
            <a:cs typeface="Avenir Book" charset="0"/>
          </a:endParaRPr>
        </a:p>
      </dgm:t>
    </dgm:pt>
    <dgm:pt modelId="{DC6D2B1F-7ED1-1141-B1A7-D7D7E2F8D2B0}" type="sibTrans" cxnId="{0800FAE7-68C7-7E41-AA7F-FD5CDE33161F}">
      <dgm:prSet/>
      <dgm:spPr/>
      <dgm:t>
        <a:bodyPr/>
        <a:lstStyle/>
        <a:p>
          <a:endParaRPr lang="en-US"/>
        </a:p>
      </dgm:t>
    </dgm:pt>
    <dgm:pt modelId="{1C7465BB-B72D-9C4A-865A-27E43505040C}" type="parTrans" cxnId="{0800FAE7-68C7-7E41-AA7F-FD5CDE33161F}">
      <dgm:prSet/>
      <dgm:spPr/>
      <dgm:t>
        <a:bodyPr/>
        <a:lstStyle/>
        <a:p>
          <a:endParaRPr lang="en-US"/>
        </a:p>
      </dgm:t>
    </dgm:pt>
    <dgm:pt modelId="{E3FA2056-28E5-0642-B500-1D3EC62F3DCB}">
      <dgm:prSet custT="1"/>
      <dgm:spPr>
        <a:solidFill>
          <a:srgbClr val="55BAC5"/>
        </a:solidFill>
      </dgm:spPr>
      <dgm:t>
        <a:bodyPr/>
        <a:lstStyle/>
        <a:p>
          <a:r>
            <a:rPr lang="en-US" sz="1700" dirty="0" smtClean="0">
              <a:latin typeface="Avenir Book" charset="0"/>
              <a:ea typeface="Avenir Book" charset="0"/>
              <a:cs typeface="Avenir Book" charset="0"/>
            </a:rPr>
            <a:t>Procure necessary regulatory registrations like, GST (Goods &amp; Service Tax), PAN (Permanent Account Number), TAN (Withholding tax account number), IEC (Import Export Code) OR any other industry specific registration </a:t>
          </a:r>
          <a:endParaRPr lang="en-US" sz="1700" dirty="0">
            <a:latin typeface="Avenir Book" charset="0"/>
            <a:ea typeface="Avenir Book" charset="0"/>
            <a:cs typeface="Avenir Book" charset="0"/>
          </a:endParaRPr>
        </a:p>
      </dgm:t>
    </dgm:pt>
    <dgm:pt modelId="{3B2BE027-CB98-6F46-BDF9-FF1B57BA98C0}" type="sibTrans" cxnId="{92ED6E99-FB99-6140-A96D-A445BEFF009A}">
      <dgm:prSet/>
      <dgm:spPr/>
      <dgm:t>
        <a:bodyPr/>
        <a:lstStyle/>
        <a:p>
          <a:endParaRPr lang="en-US"/>
        </a:p>
      </dgm:t>
    </dgm:pt>
    <dgm:pt modelId="{2AC03D96-A852-9544-917F-2B70333FE41C}" type="parTrans" cxnId="{92ED6E99-FB99-6140-A96D-A445BEFF009A}">
      <dgm:prSet/>
      <dgm:spPr/>
      <dgm:t>
        <a:bodyPr/>
        <a:lstStyle/>
        <a:p>
          <a:endParaRPr lang="en-US"/>
        </a:p>
      </dgm:t>
    </dgm:pt>
    <dgm:pt modelId="{0A3B2924-148A-EF4C-BE4A-38022B7EF184}">
      <dgm:prSet phldrT="[Text]"/>
      <dgm:spPr>
        <a:solidFill>
          <a:srgbClr val="55BAC5"/>
        </a:solidFill>
      </dgm:spPr>
      <dgm:t>
        <a:bodyPr/>
        <a:lstStyle/>
        <a:p>
          <a:r>
            <a:rPr lang="en-US" dirty="0" smtClean="0">
              <a:latin typeface="Avenir Book" charset="0"/>
              <a:ea typeface="Avenir Book" charset="0"/>
              <a:cs typeface="Avenir Book" charset="0"/>
            </a:rPr>
            <a:t>Post incorporation Reporting to Reserve Bank of India (RBI) </a:t>
          </a:r>
          <a:endParaRPr lang="en-US" dirty="0">
            <a:latin typeface="Avenir Book" charset="0"/>
            <a:ea typeface="Avenir Book" charset="0"/>
            <a:cs typeface="Avenir Book" charset="0"/>
          </a:endParaRPr>
        </a:p>
      </dgm:t>
    </dgm:pt>
    <dgm:pt modelId="{3C0D7125-B5F5-9646-ABD9-357BAD02B984}" type="sibTrans" cxnId="{06240FEF-9E80-B24D-A391-8149CF741905}">
      <dgm:prSet/>
      <dgm:spPr/>
      <dgm:t>
        <a:bodyPr/>
        <a:lstStyle/>
        <a:p>
          <a:endParaRPr lang="en-US"/>
        </a:p>
      </dgm:t>
    </dgm:pt>
    <dgm:pt modelId="{D13E31AC-BF05-FC42-9F2D-47FEEA8F31F8}" type="parTrans" cxnId="{06240FEF-9E80-B24D-A391-8149CF741905}">
      <dgm:prSet/>
      <dgm:spPr/>
      <dgm:t>
        <a:bodyPr/>
        <a:lstStyle/>
        <a:p>
          <a:endParaRPr lang="en-US"/>
        </a:p>
      </dgm:t>
    </dgm:pt>
    <dgm:pt modelId="{9521026B-EAAA-844C-9E8C-822ADBA58FDD}" type="pres">
      <dgm:prSet presAssocID="{54F0E9E5-8670-0449-AE74-3E922B2814F8}" presName="outerComposite" presStyleCnt="0">
        <dgm:presLayoutVars>
          <dgm:chMax val="5"/>
          <dgm:dir/>
          <dgm:resizeHandles val="exact"/>
        </dgm:presLayoutVars>
      </dgm:prSet>
      <dgm:spPr/>
      <dgm:t>
        <a:bodyPr/>
        <a:lstStyle/>
        <a:p>
          <a:endParaRPr lang="en-US"/>
        </a:p>
      </dgm:t>
    </dgm:pt>
    <dgm:pt modelId="{AE47D1DD-3118-1D4D-870C-81DD18E238E4}" type="pres">
      <dgm:prSet presAssocID="{54F0E9E5-8670-0449-AE74-3E922B2814F8}" presName="dummyMaxCanvas" presStyleCnt="0">
        <dgm:presLayoutVars/>
      </dgm:prSet>
      <dgm:spPr/>
    </dgm:pt>
    <dgm:pt modelId="{5107E174-EE5B-B641-9346-65691684C511}" type="pres">
      <dgm:prSet presAssocID="{54F0E9E5-8670-0449-AE74-3E922B2814F8}" presName="FiveNodes_1" presStyleLbl="node1" presStyleIdx="0" presStyleCnt="5" custScaleX="129870" custLinFactNeighborX="1972" custLinFactNeighborY="23531">
        <dgm:presLayoutVars>
          <dgm:bulletEnabled val="1"/>
        </dgm:presLayoutVars>
      </dgm:prSet>
      <dgm:spPr/>
      <dgm:t>
        <a:bodyPr/>
        <a:lstStyle/>
        <a:p>
          <a:endParaRPr lang="en-US"/>
        </a:p>
      </dgm:t>
    </dgm:pt>
    <dgm:pt modelId="{9F085CD2-DBDC-AC4C-954D-ED58E4838448}" type="pres">
      <dgm:prSet presAssocID="{54F0E9E5-8670-0449-AE74-3E922B2814F8}" presName="FiveNodes_2" presStyleLbl="node1" presStyleIdx="1" presStyleCnt="5" custScaleX="129870" custLinFactNeighborX="470" custLinFactNeighborY="18825">
        <dgm:presLayoutVars>
          <dgm:bulletEnabled val="1"/>
        </dgm:presLayoutVars>
      </dgm:prSet>
      <dgm:spPr/>
      <dgm:t>
        <a:bodyPr/>
        <a:lstStyle/>
        <a:p>
          <a:endParaRPr lang="en-US"/>
        </a:p>
      </dgm:t>
    </dgm:pt>
    <dgm:pt modelId="{FE455503-D9BC-D442-BBBD-79FE308902F9}" type="pres">
      <dgm:prSet presAssocID="{54F0E9E5-8670-0449-AE74-3E922B2814F8}" presName="FiveNodes_3" presStyleLbl="node1" presStyleIdx="2" presStyleCnt="5" custScaleX="124505" custLinFactNeighborX="235" custLinFactNeighborY="12550">
        <dgm:presLayoutVars>
          <dgm:bulletEnabled val="1"/>
        </dgm:presLayoutVars>
      </dgm:prSet>
      <dgm:spPr/>
      <dgm:t>
        <a:bodyPr/>
        <a:lstStyle/>
        <a:p>
          <a:endParaRPr lang="en-US"/>
        </a:p>
      </dgm:t>
    </dgm:pt>
    <dgm:pt modelId="{EAE752EC-1DFE-5148-83D4-6BDBAFE58ADE}" type="pres">
      <dgm:prSet presAssocID="{54F0E9E5-8670-0449-AE74-3E922B2814F8}" presName="FiveNodes_4" presStyleLbl="node1" presStyleIdx="3" presStyleCnt="5" custScaleX="119822" custLinFactNeighborX="235" custLinFactNeighborY="6275">
        <dgm:presLayoutVars>
          <dgm:bulletEnabled val="1"/>
        </dgm:presLayoutVars>
      </dgm:prSet>
      <dgm:spPr/>
      <dgm:t>
        <a:bodyPr/>
        <a:lstStyle/>
        <a:p>
          <a:endParaRPr lang="en-US"/>
        </a:p>
      </dgm:t>
    </dgm:pt>
    <dgm:pt modelId="{A4AD0CFD-DCFF-9D4F-89F6-7F55E1CD1F71}" type="pres">
      <dgm:prSet presAssocID="{54F0E9E5-8670-0449-AE74-3E922B2814F8}" presName="FiveNodes_5" presStyleLbl="node1" presStyleIdx="4" presStyleCnt="5" custScaleX="121685">
        <dgm:presLayoutVars>
          <dgm:bulletEnabled val="1"/>
        </dgm:presLayoutVars>
      </dgm:prSet>
      <dgm:spPr/>
      <dgm:t>
        <a:bodyPr/>
        <a:lstStyle/>
        <a:p>
          <a:endParaRPr lang="en-US"/>
        </a:p>
      </dgm:t>
    </dgm:pt>
    <dgm:pt modelId="{BDBCFA4A-8F6C-D945-9E3E-47F1231C3118}" type="pres">
      <dgm:prSet presAssocID="{54F0E9E5-8670-0449-AE74-3E922B2814F8}" presName="FiveConn_1-2" presStyleLbl="fgAccFollowNode1" presStyleIdx="0" presStyleCnt="4">
        <dgm:presLayoutVars>
          <dgm:bulletEnabled val="1"/>
        </dgm:presLayoutVars>
      </dgm:prSet>
      <dgm:spPr/>
      <dgm:t>
        <a:bodyPr/>
        <a:lstStyle/>
        <a:p>
          <a:endParaRPr lang="en-US"/>
        </a:p>
      </dgm:t>
    </dgm:pt>
    <dgm:pt modelId="{C8AC60B8-6AB4-2847-BFC1-9F882D7932D2}" type="pres">
      <dgm:prSet presAssocID="{54F0E9E5-8670-0449-AE74-3E922B2814F8}" presName="FiveConn_2-3" presStyleLbl="fgAccFollowNode1" presStyleIdx="1" presStyleCnt="4">
        <dgm:presLayoutVars>
          <dgm:bulletEnabled val="1"/>
        </dgm:presLayoutVars>
      </dgm:prSet>
      <dgm:spPr/>
      <dgm:t>
        <a:bodyPr/>
        <a:lstStyle/>
        <a:p>
          <a:endParaRPr lang="en-US"/>
        </a:p>
      </dgm:t>
    </dgm:pt>
    <dgm:pt modelId="{B70BCAC6-3B1B-F142-9586-42B30782B135}" type="pres">
      <dgm:prSet presAssocID="{54F0E9E5-8670-0449-AE74-3E922B2814F8}" presName="FiveConn_3-4" presStyleLbl="fgAccFollowNode1" presStyleIdx="2" presStyleCnt="4">
        <dgm:presLayoutVars>
          <dgm:bulletEnabled val="1"/>
        </dgm:presLayoutVars>
      </dgm:prSet>
      <dgm:spPr/>
      <dgm:t>
        <a:bodyPr/>
        <a:lstStyle/>
        <a:p>
          <a:endParaRPr lang="en-US"/>
        </a:p>
      </dgm:t>
    </dgm:pt>
    <dgm:pt modelId="{87CB2D90-2012-1D4C-AF33-07AC3B530F0B}" type="pres">
      <dgm:prSet presAssocID="{54F0E9E5-8670-0449-AE74-3E922B2814F8}" presName="FiveConn_4-5" presStyleLbl="fgAccFollowNode1" presStyleIdx="3" presStyleCnt="4">
        <dgm:presLayoutVars>
          <dgm:bulletEnabled val="1"/>
        </dgm:presLayoutVars>
      </dgm:prSet>
      <dgm:spPr/>
      <dgm:t>
        <a:bodyPr/>
        <a:lstStyle/>
        <a:p>
          <a:endParaRPr lang="en-US"/>
        </a:p>
      </dgm:t>
    </dgm:pt>
    <dgm:pt modelId="{8B60DC86-F92E-9F42-994A-DC25F1C6D342}" type="pres">
      <dgm:prSet presAssocID="{54F0E9E5-8670-0449-AE74-3E922B2814F8}" presName="FiveNodes_1_text" presStyleLbl="node1" presStyleIdx="4" presStyleCnt="5">
        <dgm:presLayoutVars>
          <dgm:bulletEnabled val="1"/>
        </dgm:presLayoutVars>
      </dgm:prSet>
      <dgm:spPr/>
      <dgm:t>
        <a:bodyPr/>
        <a:lstStyle/>
        <a:p>
          <a:endParaRPr lang="en-US"/>
        </a:p>
      </dgm:t>
    </dgm:pt>
    <dgm:pt modelId="{9AB7F1C9-7695-3249-B263-115C7069EAC6}" type="pres">
      <dgm:prSet presAssocID="{54F0E9E5-8670-0449-AE74-3E922B2814F8}" presName="FiveNodes_2_text" presStyleLbl="node1" presStyleIdx="4" presStyleCnt="5">
        <dgm:presLayoutVars>
          <dgm:bulletEnabled val="1"/>
        </dgm:presLayoutVars>
      </dgm:prSet>
      <dgm:spPr/>
      <dgm:t>
        <a:bodyPr/>
        <a:lstStyle/>
        <a:p>
          <a:endParaRPr lang="en-US"/>
        </a:p>
      </dgm:t>
    </dgm:pt>
    <dgm:pt modelId="{9EEF60F1-8CD5-9C45-94F0-78EF279D9F37}" type="pres">
      <dgm:prSet presAssocID="{54F0E9E5-8670-0449-AE74-3E922B2814F8}" presName="FiveNodes_3_text" presStyleLbl="node1" presStyleIdx="4" presStyleCnt="5">
        <dgm:presLayoutVars>
          <dgm:bulletEnabled val="1"/>
        </dgm:presLayoutVars>
      </dgm:prSet>
      <dgm:spPr/>
      <dgm:t>
        <a:bodyPr/>
        <a:lstStyle/>
        <a:p>
          <a:endParaRPr lang="en-US"/>
        </a:p>
      </dgm:t>
    </dgm:pt>
    <dgm:pt modelId="{0330F6E6-DB49-AC4F-948A-8F630C5B2045}" type="pres">
      <dgm:prSet presAssocID="{54F0E9E5-8670-0449-AE74-3E922B2814F8}" presName="FiveNodes_4_text" presStyleLbl="node1" presStyleIdx="4" presStyleCnt="5">
        <dgm:presLayoutVars>
          <dgm:bulletEnabled val="1"/>
        </dgm:presLayoutVars>
      </dgm:prSet>
      <dgm:spPr/>
      <dgm:t>
        <a:bodyPr/>
        <a:lstStyle/>
        <a:p>
          <a:endParaRPr lang="en-US"/>
        </a:p>
      </dgm:t>
    </dgm:pt>
    <dgm:pt modelId="{28D21F09-A50A-5D40-BB71-B13087CCBE21}" type="pres">
      <dgm:prSet presAssocID="{54F0E9E5-8670-0449-AE74-3E922B2814F8}" presName="FiveNodes_5_text" presStyleLbl="node1" presStyleIdx="4" presStyleCnt="5">
        <dgm:presLayoutVars>
          <dgm:bulletEnabled val="1"/>
        </dgm:presLayoutVars>
      </dgm:prSet>
      <dgm:spPr/>
      <dgm:t>
        <a:bodyPr/>
        <a:lstStyle/>
        <a:p>
          <a:endParaRPr lang="en-US"/>
        </a:p>
      </dgm:t>
    </dgm:pt>
  </dgm:ptLst>
  <dgm:cxnLst>
    <dgm:cxn modelId="{85E59AC6-4115-5D4A-B7E5-56D5C159A5C0}" type="presOf" srcId="{3B2BE027-CB98-6F46-BDF9-FF1B57BA98C0}" destId="{87CB2D90-2012-1D4C-AF33-07AC3B530F0B}" srcOrd="0" destOrd="0" presId="urn:microsoft.com/office/officeart/2005/8/layout/vProcess5"/>
    <dgm:cxn modelId="{32B4E7BB-D49A-3C44-BE3C-274577752D5C}" type="presOf" srcId="{0A3B2924-148A-EF4C-BE4A-38022B7EF184}" destId="{28D21F09-A50A-5D40-BB71-B13087CCBE21}" srcOrd="1" destOrd="0" presId="urn:microsoft.com/office/officeart/2005/8/layout/vProcess5"/>
    <dgm:cxn modelId="{06240FEF-9E80-B24D-A391-8149CF741905}" srcId="{54F0E9E5-8670-0449-AE74-3E922B2814F8}" destId="{0A3B2924-148A-EF4C-BE4A-38022B7EF184}" srcOrd="4" destOrd="0" parTransId="{D13E31AC-BF05-FC42-9F2D-47FEEA8F31F8}" sibTransId="{3C0D7125-B5F5-9646-ABD9-357BAD02B984}"/>
    <dgm:cxn modelId="{4F685A12-79F3-5548-9925-35D6704D6873}" type="presOf" srcId="{CAAEC013-CE6B-8D4C-9D4A-789F7D263225}" destId="{FE455503-D9BC-D442-BBBD-79FE308902F9}" srcOrd="0" destOrd="0" presId="urn:microsoft.com/office/officeart/2005/8/layout/vProcess5"/>
    <dgm:cxn modelId="{0800FAE7-68C7-7E41-AA7F-FD5CDE33161F}" srcId="{54F0E9E5-8670-0449-AE74-3E922B2814F8}" destId="{CAAEC013-CE6B-8D4C-9D4A-789F7D263225}" srcOrd="2" destOrd="0" parTransId="{1C7465BB-B72D-9C4A-865A-27E43505040C}" sibTransId="{DC6D2B1F-7ED1-1141-B1A7-D7D7E2F8D2B0}"/>
    <dgm:cxn modelId="{6878D088-3E06-7144-8FA4-954C069F942A}" srcId="{54F0E9E5-8670-0449-AE74-3E922B2814F8}" destId="{1A1ECE09-BD59-BA4E-A426-42BCF0DD8DFD}" srcOrd="1" destOrd="0" parTransId="{D64CB2D6-F1B4-C94B-9FF8-770356DE0781}" sibTransId="{B5BEE608-06A3-5F47-9B3B-1D3C1D27E5C5}"/>
    <dgm:cxn modelId="{608AD5E2-DEAA-304D-A7D3-DCDCD5E0350F}" srcId="{54F0E9E5-8670-0449-AE74-3E922B2814F8}" destId="{06ACE175-E98F-FF4F-82B3-C970FCB16F9E}" srcOrd="0" destOrd="0" parTransId="{326B6054-F721-8547-8C5F-D274CF8A8825}" sibTransId="{5C65BF0A-E40E-6B47-9230-802226B7FE8D}"/>
    <dgm:cxn modelId="{92ED6E99-FB99-6140-A96D-A445BEFF009A}" srcId="{54F0E9E5-8670-0449-AE74-3E922B2814F8}" destId="{E3FA2056-28E5-0642-B500-1D3EC62F3DCB}" srcOrd="3" destOrd="0" parTransId="{2AC03D96-A852-9544-917F-2B70333FE41C}" sibTransId="{3B2BE027-CB98-6F46-BDF9-FF1B57BA98C0}"/>
    <dgm:cxn modelId="{F21C3083-BD9A-8249-9AA6-CAC08C44BD1E}" type="presOf" srcId="{0A3B2924-148A-EF4C-BE4A-38022B7EF184}" destId="{A4AD0CFD-DCFF-9D4F-89F6-7F55E1CD1F71}" srcOrd="0" destOrd="0" presId="urn:microsoft.com/office/officeart/2005/8/layout/vProcess5"/>
    <dgm:cxn modelId="{D27AF670-DACB-CA4B-8B04-A8DFCAA3A36F}" type="presOf" srcId="{06ACE175-E98F-FF4F-82B3-C970FCB16F9E}" destId="{5107E174-EE5B-B641-9346-65691684C511}" srcOrd="0" destOrd="0" presId="urn:microsoft.com/office/officeart/2005/8/layout/vProcess5"/>
    <dgm:cxn modelId="{E1D58D31-46E3-C64B-955D-8DD67BED5225}" type="presOf" srcId="{B5BEE608-06A3-5F47-9B3B-1D3C1D27E5C5}" destId="{C8AC60B8-6AB4-2847-BFC1-9F882D7932D2}" srcOrd="0" destOrd="0" presId="urn:microsoft.com/office/officeart/2005/8/layout/vProcess5"/>
    <dgm:cxn modelId="{9E40B15F-2EAB-3148-9EC8-8DCD0957AC39}" type="presOf" srcId="{1A1ECE09-BD59-BA4E-A426-42BCF0DD8DFD}" destId="{9F085CD2-DBDC-AC4C-954D-ED58E4838448}" srcOrd="0" destOrd="0" presId="urn:microsoft.com/office/officeart/2005/8/layout/vProcess5"/>
    <dgm:cxn modelId="{99C26C59-DD96-F049-8E2B-69A446000C13}" type="presOf" srcId="{E3FA2056-28E5-0642-B500-1D3EC62F3DCB}" destId="{0330F6E6-DB49-AC4F-948A-8F630C5B2045}" srcOrd="1" destOrd="0" presId="urn:microsoft.com/office/officeart/2005/8/layout/vProcess5"/>
    <dgm:cxn modelId="{2B102120-103E-584C-8945-E3A8C49DA720}" type="presOf" srcId="{CAAEC013-CE6B-8D4C-9D4A-789F7D263225}" destId="{9EEF60F1-8CD5-9C45-94F0-78EF279D9F37}" srcOrd="1" destOrd="0" presId="urn:microsoft.com/office/officeart/2005/8/layout/vProcess5"/>
    <dgm:cxn modelId="{B60DEC95-EAA6-264A-8F1C-D0C4F2AD2F94}" type="presOf" srcId="{5C65BF0A-E40E-6B47-9230-802226B7FE8D}" destId="{BDBCFA4A-8F6C-D945-9E3E-47F1231C3118}" srcOrd="0" destOrd="0" presId="urn:microsoft.com/office/officeart/2005/8/layout/vProcess5"/>
    <dgm:cxn modelId="{868DB3D6-294F-044F-A7F3-DA93EB7D738B}" type="presOf" srcId="{E3FA2056-28E5-0642-B500-1D3EC62F3DCB}" destId="{EAE752EC-1DFE-5148-83D4-6BDBAFE58ADE}" srcOrd="0" destOrd="0" presId="urn:microsoft.com/office/officeart/2005/8/layout/vProcess5"/>
    <dgm:cxn modelId="{E32877D3-6710-5D4A-8974-A581466748C4}" type="presOf" srcId="{54F0E9E5-8670-0449-AE74-3E922B2814F8}" destId="{9521026B-EAAA-844C-9E8C-822ADBA58FDD}" srcOrd="0" destOrd="0" presId="urn:microsoft.com/office/officeart/2005/8/layout/vProcess5"/>
    <dgm:cxn modelId="{713A6C6D-275C-5340-B0CF-2DBA80C4DB9B}" type="presOf" srcId="{1A1ECE09-BD59-BA4E-A426-42BCF0DD8DFD}" destId="{9AB7F1C9-7695-3249-B263-115C7069EAC6}" srcOrd="1" destOrd="0" presId="urn:microsoft.com/office/officeart/2005/8/layout/vProcess5"/>
    <dgm:cxn modelId="{834D55DA-872A-B74B-9CB4-03033CA46C02}" type="presOf" srcId="{06ACE175-E98F-FF4F-82B3-C970FCB16F9E}" destId="{8B60DC86-F92E-9F42-994A-DC25F1C6D342}" srcOrd="1" destOrd="0" presId="urn:microsoft.com/office/officeart/2005/8/layout/vProcess5"/>
    <dgm:cxn modelId="{B165E532-EC93-AB45-AB13-13A2A7CFB48A}" type="presOf" srcId="{DC6D2B1F-7ED1-1141-B1A7-D7D7E2F8D2B0}" destId="{B70BCAC6-3B1B-F142-9586-42B30782B135}" srcOrd="0" destOrd="0" presId="urn:microsoft.com/office/officeart/2005/8/layout/vProcess5"/>
    <dgm:cxn modelId="{E0734AD4-F98E-9A4C-9C57-286CF44EBF2B}" type="presParOf" srcId="{9521026B-EAAA-844C-9E8C-822ADBA58FDD}" destId="{AE47D1DD-3118-1D4D-870C-81DD18E238E4}" srcOrd="0" destOrd="0" presId="urn:microsoft.com/office/officeart/2005/8/layout/vProcess5"/>
    <dgm:cxn modelId="{A7B7BBFE-0BD9-0A41-9F8B-1129AF64B587}" type="presParOf" srcId="{9521026B-EAAA-844C-9E8C-822ADBA58FDD}" destId="{5107E174-EE5B-B641-9346-65691684C511}" srcOrd="1" destOrd="0" presId="urn:microsoft.com/office/officeart/2005/8/layout/vProcess5"/>
    <dgm:cxn modelId="{C845FDD9-A58E-E24F-A2BC-21213BBFAFD2}" type="presParOf" srcId="{9521026B-EAAA-844C-9E8C-822ADBA58FDD}" destId="{9F085CD2-DBDC-AC4C-954D-ED58E4838448}" srcOrd="2" destOrd="0" presId="urn:microsoft.com/office/officeart/2005/8/layout/vProcess5"/>
    <dgm:cxn modelId="{86545D34-5352-EA4A-8C27-9C24365AA128}" type="presParOf" srcId="{9521026B-EAAA-844C-9E8C-822ADBA58FDD}" destId="{FE455503-D9BC-D442-BBBD-79FE308902F9}" srcOrd="3" destOrd="0" presId="urn:microsoft.com/office/officeart/2005/8/layout/vProcess5"/>
    <dgm:cxn modelId="{771E1569-5B18-D840-AC98-254CA6EAFD96}" type="presParOf" srcId="{9521026B-EAAA-844C-9E8C-822ADBA58FDD}" destId="{EAE752EC-1DFE-5148-83D4-6BDBAFE58ADE}" srcOrd="4" destOrd="0" presId="urn:microsoft.com/office/officeart/2005/8/layout/vProcess5"/>
    <dgm:cxn modelId="{6ECB20E9-C79A-7146-9D70-AC74D1E894CE}" type="presParOf" srcId="{9521026B-EAAA-844C-9E8C-822ADBA58FDD}" destId="{A4AD0CFD-DCFF-9D4F-89F6-7F55E1CD1F71}" srcOrd="5" destOrd="0" presId="urn:microsoft.com/office/officeart/2005/8/layout/vProcess5"/>
    <dgm:cxn modelId="{E28A3330-E17D-3D4F-8992-6FC9587754F6}" type="presParOf" srcId="{9521026B-EAAA-844C-9E8C-822ADBA58FDD}" destId="{BDBCFA4A-8F6C-D945-9E3E-47F1231C3118}" srcOrd="6" destOrd="0" presId="urn:microsoft.com/office/officeart/2005/8/layout/vProcess5"/>
    <dgm:cxn modelId="{6068316D-264B-4A4E-83B5-55EF5834E402}" type="presParOf" srcId="{9521026B-EAAA-844C-9E8C-822ADBA58FDD}" destId="{C8AC60B8-6AB4-2847-BFC1-9F882D7932D2}" srcOrd="7" destOrd="0" presId="urn:microsoft.com/office/officeart/2005/8/layout/vProcess5"/>
    <dgm:cxn modelId="{6BB30896-D8D3-4748-B506-FCCC35B50AF7}" type="presParOf" srcId="{9521026B-EAAA-844C-9E8C-822ADBA58FDD}" destId="{B70BCAC6-3B1B-F142-9586-42B30782B135}" srcOrd="8" destOrd="0" presId="urn:microsoft.com/office/officeart/2005/8/layout/vProcess5"/>
    <dgm:cxn modelId="{3203A5B3-6A34-614F-AB90-D3856FDD6E92}" type="presParOf" srcId="{9521026B-EAAA-844C-9E8C-822ADBA58FDD}" destId="{87CB2D90-2012-1D4C-AF33-07AC3B530F0B}" srcOrd="9" destOrd="0" presId="urn:microsoft.com/office/officeart/2005/8/layout/vProcess5"/>
    <dgm:cxn modelId="{7605D787-D9CD-E44F-B12D-5917EA376FF1}" type="presParOf" srcId="{9521026B-EAAA-844C-9E8C-822ADBA58FDD}" destId="{8B60DC86-F92E-9F42-994A-DC25F1C6D342}" srcOrd="10" destOrd="0" presId="urn:microsoft.com/office/officeart/2005/8/layout/vProcess5"/>
    <dgm:cxn modelId="{009B46E4-7888-0D40-B060-67C32364F92A}" type="presParOf" srcId="{9521026B-EAAA-844C-9E8C-822ADBA58FDD}" destId="{9AB7F1C9-7695-3249-B263-115C7069EAC6}" srcOrd="11" destOrd="0" presId="urn:microsoft.com/office/officeart/2005/8/layout/vProcess5"/>
    <dgm:cxn modelId="{6D14CEA0-E93F-6A4D-B0A4-90A75E29DF07}" type="presParOf" srcId="{9521026B-EAAA-844C-9E8C-822ADBA58FDD}" destId="{9EEF60F1-8CD5-9C45-94F0-78EF279D9F37}" srcOrd="12" destOrd="0" presId="urn:microsoft.com/office/officeart/2005/8/layout/vProcess5"/>
    <dgm:cxn modelId="{5EE71F03-42CF-DD43-A9A5-E6D67EF5C40E}" type="presParOf" srcId="{9521026B-EAAA-844C-9E8C-822ADBA58FDD}" destId="{0330F6E6-DB49-AC4F-948A-8F630C5B2045}" srcOrd="13" destOrd="0" presId="urn:microsoft.com/office/officeart/2005/8/layout/vProcess5"/>
    <dgm:cxn modelId="{28EE49BC-E87F-8B4A-AD63-BEE2511D4F68}" type="presParOf" srcId="{9521026B-EAAA-844C-9E8C-822ADBA58FDD}" destId="{28D21F09-A50A-5D40-BB71-B13087CCBE21}"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AA3E7-2945-ED4B-91AF-8807A040514E}">
      <dsp:nvSpPr>
        <dsp:cNvPr id="0" name=""/>
        <dsp:cNvSpPr/>
      </dsp:nvSpPr>
      <dsp:spPr>
        <a:xfrm>
          <a:off x="333600" y="12955"/>
          <a:ext cx="2549636" cy="1267896"/>
        </a:xfrm>
        <a:prstGeom prst="chevron">
          <a:avLst/>
        </a:prstGeom>
        <a:gradFill rotWithShape="0">
          <a:gsLst>
            <a:gs pos="0">
              <a:srgbClr val="FFC000"/>
            </a:gs>
            <a:gs pos="100000">
              <a:srgbClr val="FFC000"/>
            </a:gs>
            <a:gs pos="100000">
              <a:schemeClr val="accent1">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12065" rIns="0" bIns="12065" numCol="1" spcCol="1270" anchor="ctr" anchorCtr="0">
          <a:noAutofit/>
        </a:bodyPr>
        <a:lstStyle/>
        <a:p>
          <a:pPr lvl="0" algn="ctr" defTabSz="844550">
            <a:lnSpc>
              <a:spcPct val="90000"/>
            </a:lnSpc>
            <a:spcBef>
              <a:spcPct val="0"/>
            </a:spcBef>
            <a:spcAft>
              <a:spcPct val="35000"/>
            </a:spcAft>
          </a:pPr>
          <a:r>
            <a:rPr lang="en-US" sz="1900" kern="1200" dirty="0" smtClean="0">
              <a:latin typeface="Avenir Book" charset="0"/>
              <a:ea typeface="Avenir Book" charset="0"/>
              <a:cs typeface="Avenir Book" charset="0"/>
            </a:rPr>
            <a:t>Automatic Route</a:t>
          </a:r>
        </a:p>
      </dsp:txBody>
      <dsp:txXfrm>
        <a:off x="967548" y="12955"/>
        <a:ext cx="1281740" cy="1267896"/>
      </dsp:txXfrm>
    </dsp:sp>
    <dsp:sp modelId="{A12C6969-FA6F-0B4A-85C6-0182C415996F}">
      <dsp:nvSpPr>
        <dsp:cNvPr id="0" name=""/>
        <dsp:cNvSpPr/>
      </dsp:nvSpPr>
      <dsp:spPr>
        <a:xfrm>
          <a:off x="2571855" y="0"/>
          <a:ext cx="6843600" cy="1291158"/>
        </a:xfrm>
        <a:prstGeom prst="chevron">
          <a:avLst/>
        </a:prstGeom>
        <a:solidFill>
          <a:srgbClr val="55BAC5">
            <a:alpha val="90000"/>
          </a:srgb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lvl="0" algn="l"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Sectors in which 100% FDI is freely permitted and no prior government approval is required.</a:t>
          </a:r>
        </a:p>
        <a:p>
          <a:pPr lvl="0" algn="l"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The GOI has placed a significant majority of sectors under the automatic route of Investment</a:t>
          </a:r>
          <a:endParaRPr lang="en-US" sz="1800" kern="1200" dirty="0">
            <a:solidFill>
              <a:schemeClr val="bg1"/>
            </a:solidFill>
            <a:latin typeface="Avenir Book" charset="0"/>
            <a:ea typeface="Avenir Book" charset="0"/>
            <a:cs typeface="Avenir Book" charset="0"/>
          </a:endParaRPr>
        </a:p>
      </dsp:txBody>
      <dsp:txXfrm>
        <a:off x="3217434" y="0"/>
        <a:ext cx="5552442" cy="1291158"/>
      </dsp:txXfrm>
    </dsp:sp>
    <dsp:sp modelId="{DA465757-C5DF-EA48-B380-C0BB5022D186}">
      <dsp:nvSpPr>
        <dsp:cNvPr id="0" name=""/>
        <dsp:cNvSpPr/>
      </dsp:nvSpPr>
      <dsp:spPr>
        <a:xfrm>
          <a:off x="333600" y="1745912"/>
          <a:ext cx="2395239" cy="1184704"/>
        </a:xfrm>
        <a:prstGeom prst="chevron">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7940" tIns="13970" rIns="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Avenir Book" charset="0"/>
              <a:ea typeface="Avenir Book" charset="0"/>
              <a:cs typeface="Avenir Book" charset="0"/>
            </a:rPr>
            <a:t>Approval Route</a:t>
          </a:r>
          <a:endParaRPr lang="en-US" sz="2200" kern="1200" dirty="0">
            <a:latin typeface="Avenir Book" charset="0"/>
            <a:ea typeface="Avenir Book" charset="0"/>
            <a:cs typeface="Avenir Book" charset="0"/>
          </a:endParaRPr>
        </a:p>
      </dsp:txBody>
      <dsp:txXfrm>
        <a:off x="925952" y="1745912"/>
        <a:ext cx="1210535" cy="1184704"/>
      </dsp:txXfrm>
    </dsp:sp>
    <dsp:sp modelId="{BC05D09D-F66A-A24A-92C8-E8BFFA2A3F7B}">
      <dsp:nvSpPr>
        <dsp:cNvPr id="0" name=""/>
        <dsp:cNvSpPr/>
      </dsp:nvSpPr>
      <dsp:spPr>
        <a:xfrm>
          <a:off x="2417458" y="1426616"/>
          <a:ext cx="7179004" cy="1823295"/>
        </a:xfrm>
        <a:prstGeom prst="chevron">
          <a:avLst/>
        </a:prstGeom>
        <a:solidFill>
          <a:srgbClr val="55BAC5">
            <a:alpha val="90000"/>
          </a:srgb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lvl="0" algn="l"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Contains the list of sectors for which the automatic route of investment is not available and prior approval from is required </a:t>
          </a:r>
        </a:p>
        <a:p>
          <a:pPr lvl="0" algn="l"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No further clearance from RBI is required in order to receive inward remittances and issue shares to foreign investors </a:t>
          </a:r>
          <a:endParaRPr lang="en-US" sz="1800" kern="1200" dirty="0">
            <a:solidFill>
              <a:schemeClr val="bg1"/>
            </a:solidFill>
            <a:latin typeface="Avenir Book" charset="0"/>
            <a:ea typeface="Avenir Book" charset="0"/>
            <a:cs typeface="Avenir Book" charset="0"/>
          </a:endParaRPr>
        </a:p>
      </dsp:txBody>
      <dsp:txXfrm>
        <a:off x="3329106" y="1426616"/>
        <a:ext cx="5355709" cy="1823295"/>
      </dsp:txXfrm>
    </dsp:sp>
    <dsp:sp modelId="{157C4505-1E86-314B-94D3-3FEE501ADA0C}">
      <dsp:nvSpPr>
        <dsp:cNvPr id="0" name=""/>
        <dsp:cNvSpPr/>
      </dsp:nvSpPr>
      <dsp:spPr>
        <a:xfrm>
          <a:off x="333600" y="3410564"/>
          <a:ext cx="2395239" cy="1213802"/>
        </a:xfrm>
        <a:prstGeom prst="chevron">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12065" rIns="0" bIns="12065" numCol="1" spcCol="1270" anchor="ctr" anchorCtr="0">
          <a:noAutofit/>
        </a:bodyPr>
        <a:lstStyle/>
        <a:p>
          <a:pPr lvl="0" algn="ctr" defTabSz="844550">
            <a:lnSpc>
              <a:spcPct val="90000"/>
            </a:lnSpc>
            <a:spcBef>
              <a:spcPct val="0"/>
            </a:spcBef>
            <a:spcAft>
              <a:spcPct val="35000"/>
            </a:spcAft>
          </a:pPr>
          <a:r>
            <a:rPr lang="en-US" sz="1900" kern="1200" dirty="0" smtClean="0">
              <a:latin typeface="Avenir Book" charset="0"/>
              <a:ea typeface="Avenir Book" charset="0"/>
              <a:cs typeface="Avenir Book" charset="0"/>
            </a:rPr>
            <a:t>Prohibited Activities</a:t>
          </a:r>
          <a:endParaRPr lang="en-US" sz="1900" kern="1200" dirty="0">
            <a:latin typeface="Avenir Book" charset="0"/>
            <a:ea typeface="Avenir Book" charset="0"/>
            <a:cs typeface="Avenir Book" charset="0"/>
          </a:endParaRPr>
        </a:p>
      </dsp:txBody>
      <dsp:txXfrm>
        <a:off x="940501" y="3410564"/>
        <a:ext cx="1181437" cy="1213802"/>
      </dsp:txXfrm>
    </dsp:sp>
    <dsp:sp modelId="{AF8311B7-06D6-534E-8C7A-F7B5784BC0A0}">
      <dsp:nvSpPr>
        <dsp:cNvPr id="0" name=""/>
        <dsp:cNvSpPr/>
      </dsp:nvSpPr>
      <dsp:spPr>
        <a:xfrm>
          <a:off x="2417458" y="3384045"/>
          <a:ext cx="6881731" cy="1266840"/>
        </a:xfrm>
        <a:prstGeom prst="chevron">
          <a:avLst/>
        </a:prstGeom>
        <a:solidFill>
          <a:srgbClr val="55BAC5">
            <a:alpha val="90000"/>
          </a:srgb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11430" rIns="0" bIns="11430" numCol="1" spcCol="1270" anchor="ctr" anchorCtr="0">
          <a:noAutofit/>
        </a:bodyPr>
        <a:lstStyle/>
        <a:p>
          <a:pPr lvl="0" algn="l"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There are some activities, in which foreign investment is prohibited </a:t>
          </a:r>
        </a:p>
        <a:p>
          <a:pPr lvl="0" algn="ctr" defTabSz="800100">
            <a:lnSpc>
              <a:spcPct val="90000"/>
            </a:lnSpc>
            <a:spcBef>
              <a:spcPct val="0"/>
            </a:spcBef>
            <a:spcAft>
              <a:spcPct val="35000"/>
            </a:spcAft>
          </a:pPr>
          <a:r>
            <a:rPr lang="en-US" sz="1800" kern="1200" dirty="0" smtClean="0">
              <a:solidFill>
                <a:schemeClr val="bg1"/>
              </a:solidFill>
              <a:latin typeface="Avenir Book" charset="0"/>
              <a:ea typeface="Avenir Book" charset="0"/>
              <a:cs typeface="Avenir Book" charset="0"/>
            </a:rPr>
            <a:t>Some examples: Gambling &amp; betting, lotteries, atomic energy, business of Chit funds etc. </a:t>
          </a:r>
          <a:endParaRPr lang="en-US" sz="1800" kern="1200" dirty="0">
            <a:solidFill>
              <a:schemeClr val="bg1"/>
            </a:solidFill>
            <a:latin typeface="Avenir Book" charset="0"/>
            <a:ea typeface="Avenir Book" charset="0"/>
            <a:cs typeface="Avenir Book" charset="0"/>
          </a:endParaRPr>
        </a:p>
      </dsp:txBody>
      <dsp:txXfrm>
        <a:off x="3050878" y="3384045"/>
        <a:ext cx="5614891" cy="12668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ADD7B6-FAAF-E14B-A261-F965E8669088}">
      <dsp:nvSpPr>
        <dsp:cNvPr id="0" name=""/>
        <dsp:cNvSpPr/>
      </dsp:nvSpPr>
      <dsp:spPr>
        <a:xfrm>
          <a:off x="-421150" y="-118871"/>
          <a:ext cx="8475678" cy="2556510"/>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b="0" kern="1200" dirty="0" smtClean="0">
              <a:latin typeface="Avenir Book" charset="0"/>
              <a:ea typeface="Avenir Book" charset="0"/>
              <a:cs typeface="Avenir Book" charset="0"/>
            </a:rPr>
            <a:t>STEP I. Take approval from Authorized Dealer ("AD") Bank / Reserve Bank of India (“RBI") – The foreign company shall submit Form FNC-1 along with charter documents, details of the management of the foreign company and other supporting documents with RBI through AD Bank. The RBI after scrutiny of documents and after getting satisfied with the information issues permission to establish LO/BO/PO</a:t>
          </a:r>
          <a:endParaRPr lang="en-US" sz="1700" b="0" kern="1200" dirty="0">
            <a:latin typeface="Avenir Book" charset="0"/>
            <a:ea typeface="Avenir Book" charset="0"/>
            <a:cs typeface="Avenir Book" charset="0"/>
          </a:endParaRPr>
        </a:p>
      </dsp:txBody>
      <dsp:txXfrm>
        <a:off x="-346272" y="-43993"/>
        <a:ext cx="5525913" cy="2406754"/>
      </dsp:txXfrm>
    </dsp:sp>
    <dsp:sp modelId="{62323286-2276-174F-A484-921BDC55BE74}">
      <dsp:nvSpPr>
        <dsp:cNvPr id="0" name=""/>
        <dsp:cNvSpPr/>
      </dsp:nvSpPr>
      <dsp:spPr>
        <a:xfrm>
          <a:off x="806183" y="2495332"/>
          <a:ext cx="8555732" cy="3096112"/>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b="0" kern="1200" dirty="0" smtClean="0">
              <a:latin typeface="Avenir Book" charset="0"/>
              <a:ea typeface="Avenir Book" charset="0"/>
              <a:cs typeface="Avenir Book" charset="0"/>
            </a:rPr>
            <a:t>STEP II. After taking approval/Permission from AD Bank / RBI, the Foreign Company will have to get registered with Registrar of Companies, Ministry of Corporate Affairs – The foreign company shall submit E-Form FC-1 with Ministry of Corporate Affairs along with RBI permission letter and other specified documents. The Ministry shall approve the registration of LO/BO/PO and issues Certificate of establishment of Business in India.</a:t>
          </a:r>
          <a:endParaRPr lang="en-US" sz="1700" b="0" kern="1200" dirty="0">
            <a:latin typeface="Avenir Book" charset="0"/>
            <a:ea typeface="Avenir Book" charset="0"/>
            <a:cs typeface="Avenir Book" charset="0"/>
          </a:endParaRPr>
        </a:p>
      </dsp:txBody>
      <dsp:txXfrm>
        <a:off x="896865" y="2586014"/>
        <a:ext cx="4980229" cy="2914748"/>
      </dsp:txXfrm>
    </dsp:sp>
    <dsp:sp modelId="{98D70704-8F31-5F45-9239-F125CFDF8C99}">
      <dsp:nvSpPr>
        <dsp:cNvPr id="0" name=""/>
        <dsp:cNvSpPr/>
      </dsp:nvSpPr>
      <dsp:spPr>
        <a:xfrm>
          <a:off x="5863392" y="1874800"/>
          <a:ext cx="1661731" cy="1661731"/>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237281" y="1874800"/>
        <a:ext cx="913953" cy="12504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D91BD-714D-DC4B-A2AF-2E52AE5A90F0}">
      <dsp:nvSpPr>
        <dsp:cNvPr id="0" name=""/>
        <dsp:cNvSpPr/>
      </dsp:nvSpPr>
      <dsp:spPr>
        <a:xfrm rot="5400000">
          <a:off x="4608931" y="133278"/>
          <a:ext cx="2006586" cy="1745729"/>
        </a:xfrm>
        <a:prstGeom prst="hexagon">
          <a:avLst>
            <a:gd name="adj" fmla="val 25000"/>
            <a:gd name="vf" fmla="val 115470"/>
          </a:avLst>
        </a:prstGeom>
        <a:pattFill prst="pct25">
          <a:fgClr>
            <a:srgbClr val="55BAC5"/>
          </a:fgClr>
          <a:bgClr>
            <a:schemeClr val="bg1"/>
          </a:bgClr>
        </a:patt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55BAC5"/>
              </a:solidFill>
              <a:latin typeface="Avenir Book" charset="0"/>
              <a:ea typeface="Avenir Book" charset="0"/>
              <a:cs typeface="Avenir Book" charset="0"/>
            </a:rPr>
            <a:t>Liaison Office (LO)</a:t>
          </a:r>
          <a:endParaRPr lang="en-US" sz="2000" kern="1200" dirty="0">
            <a:solidFill>
              <a:srgbClr val="55BAC5"/>
            </a:solidFill>
            <a:latin typeface="Avenir Book" charset="0"/>
            <a:ea typeface="Avenir Book" charset="0"/>
            <a:cs typeface="Avenir Book" charset="0"/>
          </a:endParaRPr>
        </a:p>
      </dsp:txBody>
      <dsp:txXfrm rot="-5400000">
        <a:off x="5011402" y="315543"/>
        <a:ext cx="1201643" cy="1381200"/>
      </dsp:txXfrm>
    </dsp:sp>
    <dsp:sp modelId="{05632789-286F-0240-AFD1-A8706517CE23}">
      <dsp:nvSpPr>
        <dsp:cNvPr id="0" name=""/>
        <dsp:cNvSpPr/>
      </dsp:nvSpPr>
      <dsp:spPr>
        <a:xfrm>
          <a:off x="6538062" y="404167"/>
          <a:ext cx="2239350" cy="1203951"/>
        </a:xfrm>
        <a:prstGeom prst="rect">
          <a:avLst/>
        </a:prstGeom>
        <a:noFill/>
        <a:ln>
          <a:noFill/>
        </a:ln>
        <a:effectLst/>
      </dsp:spPr>
      <dsp:style>
        <a:lnRef idx="0">
          <a:scrgbClr r="0" g="0" b="0"/>
        </a:lnRef>
        <a:fillRef idx="0">
          <a:scrgbClr r="0" g="0" b="0"/>
        </a:fillRef>
        <a:effectRef idx="0">
          <a:scrgbClr r="0" g="0" b="0"/>
        </a:effectRef>
        <a:fontRef idx="minor"/>
      </dsp:style>
    </dsp:sp>
    <dsp:sp modelId="{1F042016-B689-A54D-9862-B0896DB5D269}">
      <dsp:nvSpPr>
        <dsp:cNvPr id="0" name=""/>
        <dsp:cNvSpPr/>
      </dsp:nvSpPr>
      <dsp:spPr>
        <a:xfrm rot="5400000">
          <a:off x="1857259" y="229534"/>
          <a:ext cx="2006586" cy="1745729"/>
        </a:xfrm>
        <a:prstGeom prst="hexagon">
          <a:avLst>
            <a:gd name="adj" fmla="val 25000"/>
            <a:gd name="vf" fmla="val 11547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latin typeface="Avenir Book" charset="0"/>
              <a:ea typeface="Avenir Book" charset="0"/>
              <a:cs typeface="Avenir Book" charset="0"/>
            </a:rPr>
            <a:t>Wholly Owned Subsidiary (WOS)</a:t>
          </a:r>
          <a:endParaRPr lang="en-US" sz="2000" kern="1200" dirty="0">
            <a:latin typeface="Avenir Book" charset="0"/>
            <a:ea typeface="Avenir Book" charset="0"/>
            <a:cs typeface="Avenir Book" charset="0"/>
          </a:endParaRPr>
        </a:p>
      </dsp:txBody>
      <dsp:txXfrm rot="-5400000">
        <a:off x="2259730" y="411799"/>
        <a:ext cx="1201643" cy="1381200"/>
      </dsp:txXfrm>
    </dsp:sp>
    <dsp:sp modelId="{0ED99143-8C0D-2E46-BDD9-196E6E1A330E}">
      <dsp:nvSpPr>
        <dsp:cNvPr id="0" name=""/>
        <dsp:cNvSpPr/>
      </dsp:nvSpPr>
      <dsp:spPr>
        <a:xfrm rot="5400000">
          <a:off x="2732168" y="1916691"/>
          <a:ext cx="2006586" cy="1745729"/>
        </a:xfrm>
        <a:prstGeom prst="hexagon">
          <a:avLst>
            <a:gd name="adj" fmla="val 25000"/>
            <a:gd name="vf" fmla="val 11547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Avenir Book" charset="0"/>
              <a:ea typeface="Avenir Book" charset="0"/>
              <a:cs typeface="Avenir Book" charset="0"/>
            </a:rPr>
            <a:t>Joint Venture Partner (JV)</a:t>
          </a:r>
          <a:endParaRPr lang="en-US" sz="1900" kern="1200" dirty="0">
            <a:latin typeface="Avenir Book" charset="0"/>
            <a:ea typeface="Avenir Book" charset="0"/>
            <a:cs typeface="Avenir Book" charset="0"/>
          </a:endParaRPr>
        </a:p>
      </dsp:txBody>
      <dsp:txXfrm rot="-5400000">
        <a:off x="3134639" y="2098956"/>
        <a:ext cx="1201643" cy="1381200"/>
      </dsp:txXfrm>
    </dsp:sp>
    <dsp:sp modelId="{CAC000A6-BC07-E24E-B0AB-F9783AFA9EAA}">
      <dsp:nvSpPr>
        <dsp:cNvPr id="0" name=""/>
        <dsp:cNvSpPr/>
      </dsp:nvSpPr>
      <dsp:spPr>
        <a:xfrm>
          <a:off x="495350" y="2123406"/>
          <a:ext cx="2167113" cy="1203951"/>
        </a:xfrm>
        <a:prstGeom prst="rect">
          <a:avLst/>
        </a:prstGeom>
        <a:solidFill>
          <a:srgbClr val="55BAC5"/>
        </a:solid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r" defTabSz="889000">
            <a:lnSpc>
              <a:spcPct val="90000"/>
            </a:lnSpc>
            <a:spcBef>
              <a:spcPct val="0"/>
            </a:spcBef>
            <a:spcAft>
              <a:spcPct val="35000"/>
            </a:spcAft>
          </a:pPr>
          <a:r>
            <a:rPr lang="en-US" sz="2000" b="1" kern="1200" dirty="0" smtClean="0">
              <a:solidFill>
                <a:schemeClr val="bg1"/>
              </a:solidFill>
              <a:latin typeface="Avenir Book" charset="0"/>
              <a:ea typeface="Avenir Book" charset="0"/>
              <a:cs typeface="Avenir Book" charset="0"/>
            </a:rPr>
            <a:t>Registered as an Indian Company (Incorporated Entities</a:t>
          </a:r>
          <a:r>
            <a:rPr lang="en-US" sz="1700" b="1" kern="1200" dirty="0" smtClean="0">
              <a:solidFill>
                <a:schemeClr val="bg1"/>
              </a:solidFill>
              <a:latin typeface="Avenir Book" charset="0"/>
              <a:ea typeface="Avenir Book" charset="0"/>
              <a:cs typeface="Avenir Book" charset="0"/>
            </a:rPr>
            <a:t>) </a:t>
          </a:r>
          <a:endParaRPr lang="en-US" sz="1700" b="1" kern="1200" dirty="0">
            <a:solidFill>
              <a:schemeClr val="bg1"/>
            </a:solidFill>
            <a:latin typeface="Avenir Book" charset="0"/>
            <a:ea typeface="Avenir Book" charset="0"/>
            <a:cs typeface="Avenir Book" charset="0"/>
          </a:endParaRPr>
        </a:p>
      </dsp:txBody>
      <dsp:txXfrm>
        <a:off x="495350" y="2123406"/>
        <a:ext cx="2167113" cy="1203951"/>
      </dsp:txXfrm>
    </dsp:sp>
    <dsp:sp modelId="{D71E6CF5-65F2-3644-BED8-63D4FFFDABA2}">
      <dsp:nvSpPr>
        <dsp:cNvPr id="0" name=""/>
        <dsp:cNvSpPr/>
      </dsp:nvSpPr>
      <dsp:spPr>
        <a:xfrm rot="5400000">
          <a:off x="5548013" y="1836468"/>
          <a:ext cx="2006586" cy="1745729"/>
        </a:xfrm>
        <a:prstGeom prst="hexagon">
          <a:avLst>
            <a:gd name="adj" fmla="val 25000"/>
            <a:gd name="vf" fmla="val 115470"/>
          </a:avLst>
        </a:prstGeom>
        <a:pattFill prst="pct25">
          <a:fgClr>
            <a:srgbClr val="55BAC5"/>
          </a:fgClr>
          <a:bgClr>
            <a:schemeClr val="bg1"/>
          </a:bgClr>
        </a:patt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solidFill>
                <a:srgbClr val="55BAC5"/>
              </a:solidFill>
              <a:latin typeface="Avenir Book" charset="0"/>
              <a:ea typeface="Avenir Book" charset="0"/>
              <a:cs typeface="Avenir Book" charset="0"/>
            </a:rPr>
            <a:t>Branch Office (BO)     </a:t>
          </a:r>
          <a:endParaRPr lang="en-US" sz="2000" kern="1200" dirty="0">
            <a:solidFill>
              <a:srgbClr val="55BAC5"/>
            </a:solidFill>
            <a:latin typeface="Avenir Book" charset="0"/>
            <a:ea typeface="Avenir Book" charset="0"/>
            <a:cs typeface="Avenir Book" charset="0"/>
          </a:endParaRPr>
        </a:p>
      </dsp:txBody>
      <dsp:txXfrm rot="-5400000">
        <a:off x="5950484" y="2018733"/>
        <a:ext cx="1201643" cy="1381200"/>
      </dsp:txXfrm>
    </dsp:sp>
    <dsp:sp modelId="{DB4654A0-271A-774B-A9EC-65DF36E1A603}">
      <dsp:nvSpPr>
        <dsp:cNvPr id="0" name=""/>
        <dsp:cNvSpPr/>
      </dsp:nvSpPr>
      <dsp:spPr>
        <a:xfrm rot="5400000">
          <a:off x="4513870" y="3539658"/>
          <a:ext cx="2006586" cy="1745729"/>
        </a:xfrm>
        <a:prstGeom prst="hexagon">
          <a:avLst>
            <a:gd name="adj" fmla="val 25000"/>
            <a:gd name="vf" fmla="val 115470"/>
          </a:avLst>
        </a:prstGeom>
        <a:pattFill prst="pct25">
          <a:fgClr>
            <a:srgbClr val="55BAC5"/>
          </a:fgClr>
          <a:bgClr>
            <a:schemeClr val="bg1"/>
          </a:bgClr>
        </a:patt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solidFill>
                <a:srgbClr val="55BAC5"/>
              </a:solidFill>
            </a:rPr>
            <a:t>Project Office (PO)</a:t>
          </a:r>
          <a:endParaRPr lang="en-US" sz="1900" kern="1200" dirty="0">
            <a:solidFill>
              <a:srgbClr val="55BAC5"/>
            </a:solidFill>
          </a:endParaRPr>
        </a:p>
      </dsp:txBody>
      <dsp:txXfrm rot="-5400000">
        <a:off x="4916341" y="3721923"/>
        <a:ext cx="1201643" cy="1381200"/>
      </dsp:txXfrm>
    </dsp:sp>
    <dsp:sp modelId="{E2910E37-EC64-B245-9800-5E8DAD2D1301}">
      <dsp:nvSpPr>
        <dsp:cNvPr id="0" name=""/>
        <dsp:cNvSpPr/>
      </dsp:nvSpPr>
      <dsp:spPr>
        <a:xfrm>
          <a:off x="7632500" y="2045915"/>
          <a:ext cx="2619591" cy="1203951"/>
        </a:xfrm>
        <a:prstGeom prst="rect">
          <a:avLst/>
        </a:prstGeom>
        <a:pattFill prst="pct25">
          <a:fgClr>
            <a:srgbClr val="55BAC5"/>
          </a:fgClr>
          <a:bgClr>
            <a:schemeClr val="bg1"/>
          </a:bgClr>
        </a:patt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solidFill>
                <a:srgbClr val="55BAC5"/>
              </a:solidFill>
              <a:latin typeface="Avenir Book" charset="0"/>
              <a:ea typeface="Avenir Book" charset="0"/>
              <a:cs typeface="Avenir Book" charset="0"/>
            </a:rPr>
            <a:t>Registered as a Foreign Company (Unincorporated Entities)</a:t>
          </a:r>
          <a:endParaRPr lang="en-US" sz="2000" kern="1200" dirty="0">
            <a:solidFill>
              <a:srgbClr val="55BAC5"/>
            </a:solidFill>
            <a:latin typeface="Avenir Book" charset="0"/>
            <a:ea typeface="Avenir Book" charset="0"/>
            <a:cs typeface="Avenir Book" charset="0"/>
          </a:endParaRPr>
        </a:p>
      </dsp:txBody>
      <dsp:txXfrm>
        <a:off x="7632500" y="2045915"/>
        <a:ext cx="2619591" cy="1203951"/>
      </dsp:txXfrm>
    </dsp:sp>
    <dsp:sp modelId="{1D8BED4E-88BD-BC4A-9555-574CCAD4F5FD}">
      <dsp:nvSpPr>
        <dsp:cNvPr id="0" name=""/>
        <dsp:cNvSpPr/>
      </dsp:nvSpPr>
      <dsp:spPr>
        <a:xfrm rot="5400000">
          <a:off x="1665956" y="3542508"/>
          <a:ext cx="2006586" cy="1745729"/>
        </a:xfrm>
        <a:prstGeom prst="hexagon">
          <a:avLst>
            <a:gd name="adj" fmla="val 25000"/>
            <a:gd name="vf" fmla="val 11547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Limited Liability Partnership (LLP)</a:t>
          </a:r>
          <a:endParaRPr lang="en-US" sz="1800" kern="1200" dirty="0">
            <a:latin typeface="Avenir Book" charset="0"/>
            <a:ea typeface="Avenir Book" charset="0"/>
            <a:cs typeface="Avenir Book" charset="0"/>
          </a:endParaRPr>
        </a:p>
      </dsp:txBody>
      <dsp:txXfrm rot="-5400000">
        <a:off x="2068427" y="3724773"/>
        <a:ext cx="1201643" cy="13812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9C1BDD-2C38-2A4D-9C81-E7C766D18A67}">
      <dsp:nvSpPr>
        <dsp:cNvPr id="0" name=""/>
        <dsp:cNvSpPr/>
      </dsp:nvSpPr>
      <dsp:spPr>
        <a:xfrm>
          <a:off x="45" y="28752"/>
          <a:ext cx="4332825" cy="1612800"/>
        </a:xfrm>
        <a:prstGeom prst="rect">
          <a:avLst/>
        </a:prstGeom>
        <a:solidFill>
          <a:srgbClr val="55BAC5"/>
        </a:solidFill>
        <a:ln w="15875"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a:latin typeface="Avenir Book" charset="0"/>
              <a:ea typeface="Avenir Book" charset="0"/>
              <a:cs typeface="Avenir Book" charset="0"/>
            </a:rPr>
            <a:t>Private Limited </a:t>
          </a:r>
          <a:r>
            <a:rPr lang="en-US" sz="1800" kern="1200" dirty="0" smtClean="0">
              <a:latin typeface="Avenir Book" charset="0"/>
              <a:ea typeface="Avenir Book" charset="0"/>
              <a:cs typeface="Avenir Book" charset="0"/>
            </a:rPr>
            <a:t>Company (WOS &amp; JV)</a:t>
          </a:r>
          <a:endParaRPr lang="en-US" sz="1800" kern="1200" dirty="0">
            <a:latin typeface="Avenir Book" charset="0"/>
            <a:ea typeface="Avenir Book" charset="0"/>
            <a:cs typeface="Avenir Book" charset="0"/>
          </a:endParaRPr>
        </a:p>
      </dsp:txBody>
      <dsp:txXfrm>
        <a:off x="45" y="28752"/>
        <a:ext cx="4332825" cy="1612800"/>
      </dsp:txXfrm>
    </dsp:sp>
    <dsp:sp modelId="{C5AD7EE4-670C-6D41-B27B-46AE867BF543}">
      <dsp:nvSpPr>
        <dsp:cNvPr id="0" name=""/>
        <dsp:cNvSpPr/>
      </dsp:nvSpPr>
      <dsp:spPr>
        <a:xfrm>
          <a:off x="45" y="1641552"/>
          <a:ext cx="4332825" cy="2920679"/>
        </a:xfrm>
        <a:prstGeom prst="rect">
          <a:avLst/>
        </a:prstGeom>
        <a:solidFill>
          <a:srgbClr val="C8F2F2"/>
        </a:solidFill>
        <a:ln w="15875"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 foreign company may set up a WOS in sectors where 100% FDI is permitted under the FDI policy. Alternatively, it could enter into a joint venture with an Indian partner, which may entail the following advantages for a foreign investor: </a:t>
          </a:r>
        </a:p>
        <a:p>
          <a:pPr marL="57150" lvl="1" indent="-57150" algn="just" defTabSz="488950">
            <a:lnSpc>
              <a:spcPct val="90000"/>
            </a:lnSpc>
            <a:spcBef>
              <a:spcPct val="0"/>
            </a:spcBef>
            <a:spcAft>
              <a:spcPct val="15000"/>
            </a:spcAft>
            <a:buChar char="•"/>
          </a:pPr>
          <a:endParaRPr lang="en-US" sz="1100" kern="1200" dirty="0">
            <a:solidFill>
              <a:schemeClr val="tx1"/>
            </a:solidFill>
            <a:latin typeface="Avenir Book" charset="0"/>
            <a:ea typeface="Avenir Book" charset="0"/>
            <a:cs typeface="Avenir Book" charset="0"/>
          </a:endParaRPr>
        </a:p>
        <a:p>
          <a:pPr marL="114300" lvl="2"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Established distribution/marketing set-up of the Indian partner </a:t>
          </a:r>
        </a:p>
        <a:p>
          <a:pPr marL="114300" lvl="2"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Available financial resources of the Indian partner </a:t>
          </a:r>
        </a:p>
        <a:p>
          <a:pPr marL="114300" lvl="2"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Established contacts of the Indian partner, which help smoothen the process of setting up operations </a:t>
          </a:r>
        </a:p>
        <a:p>
          <a:pPr marL="57150" lvl="1" indent="-57150" algn="just" defTabSz="488950">
            <a:lnSpc>
              <a:spcPct val="90000"/>
            </a:lnSpc>
            <a:spcBef>
              <a:spcPct val="0"/>
            </a:spcBef>
            <a:spcAft>
              <a:spcPct val="15000"/>
            </a:spcAft>
            <a:buChar char="•"/>
          </a:pPr>
          <a:endParaRPr lang="en-US" sz="1100" kern="1200">
            <a:solidFill>
              <a:schemeClr val="tx1"/>
            </a:solidFill>
            <a:latin typeface="Avenir Book" charset="0"/>
            <a:ea typeface="Avenir Book" charset="0"/>
            <a:cs typeface="Avenir Book" charset="0"/>
          </a:endParaRP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 foreign company incorporated as either of these two entities under the Companies Act is treated at par with any domestic Indian company within the scope of approval and subject to all Indian laws and regulations as applicable to other domestic Indian </a:t>
          </a:r>
          <a:r>
            <a:rPr lang="en-US" sz="1100" kern="1200" dirty="0" err="1">
              <a:solidFill>
                <a:schemeClr val="tx1"/>
              </a:solidFill>
              <a:latin typeface="Avenir Book" charset="0"/>
              <a:ea typeface="Avenir Book" charset="0"/>
              <a:cs typeface="Avenir Book" charset="0"/>
            </a:rPr>
            <a:t>companie</a:t>
          </a:r>
          <a:endParaRPr lang="en-US" sz="1100" kern="1200" dirty="0">
            <a:solidFill>
              <a:schemeClr val="tx1"/>
            </a:solidFill>
            <a:latin typeface="Avenir Book" charset="0"/>
            <a:ea typeface="Avenir Book" charset="0"/>
            <a:cs typeface="Avenir Book" charset="0"/>
          </a:endParaRPr>
        </a:p>
      </dsp:txBody>
      <dsp:txXfrm>
        <a:off x="45" y="1641552"/>
        <a:ext cx="4332825" cy="2920679"/>
      </dsp:txXfrm>
    </dsp:sp>
    <dsp:sp modelId="{7DF20085-737A-A844-AC60-8D41AC3D9343}">
      <dsp:nvSpPr>
        <dsp:cNvPr id="0" name=""/>
        <dsp:cNvSpPr/>
      </dsp:nvSpPr>
      <dsp:spPr>
        <a:xfrm>
          <a:off x="4939466" y="28752"/>
          <a:ext cx="4332825" cy="1612800"/>
        </a:xfrm>
        <a:prstGeom prst="rect">
          <a:avLst/>
        </a:prstGeom>
        <a:solidFill>
          <a:srgbClr val="FFC000"/>
        </a:solidFill>
        <a:ln w="15875" cap="flat" cmpd="sng" algn="ctr">
          <a:solidFill>
            <a:schemeClr val="accent6">
              <a:shade val="80000"/>
              <a:hueOff val="-244689"/>
              <a:satOff val="4337"/>
              <a:lumOff val="2284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a:latin typeface="Avenir Book" charset="0"/>
              <a:ea typeface="Avenir Book" charset="0"/>
              <a:cs typeface="Avenir Book" charset="0"/>
            </a:rPr>
            <a:t>Limited Liability partnership</a:t>
          </a:r>
        </a:p>
      </dsp:txBody>
      <dsp:txXfrm>
        <a:off x="4939466" y="28752"/>
        <a:ext cx="4332825" cy="1612800"/>
      </dsp:txXfrm>
    </dsp:sp>
    <dsp:sp modelId="{9FC7ADAD-4E3D-0149-B306-E4842CBA8CF0}">
      <dsp:nvSpPr>
        <dsp:cNvPr id="0" name=""/>
        <dsp:cNvSpPr/>
      </dsp:nvSpPr>
      <dsp:spPr>
        <a:xfrm>
          <a:off x="4939466" y="1641552"/>
          <a:ext cx="4332825" cy="2920679"/>
        </a:xfrm>
        <a:prstGeom prst="rect">
          <a:avLst/>
        </a:prstGeom>
        <a:solidFill>
          <a:srgbClr val="E6EFB9"/>
        </a:solidFill>
        <a:ln w="15875"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 Limited Liability Partnership (LLP) is an alternative corporate business form that gives the benefits of limited liability of a company and the flexibility of a partnership. It is governed by the provisions of the Limited Liability Partnership Act, 2008. </a:t>
          </a: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An LLP can continue its existence irrespective of changes in partners. It is capable of entering into contracts and holding property in its own name. It is a separate legal entity and is liable to the full extent of its assets but the liability of the partners is limited to their agreed contribution in the LLP.</a:t>
          </a: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 Furthermore, no partner is liable on account of the independent or unauthorized actions of other partners. </a:t>
          </a: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Mutual rights and duties of the partners within an LLP are governed by an agreement between the partners or between the partners and the LLP, as the case may be.</a:t>
          </a:r>
        </a:p>
      </dsp:txBody>
      <dsp:txXfrm>
        <a:off x="4939466" y="1641552"/>
        <a:ext cx="4332825" cy="29206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851D1-10A7-C847-959C-6CCE47CCD178}">
      <dsp:nvSpPr>
        <dsp:cNvPr id="0" name=""/>
        <dsp:cNvSpPr/>
      </dsp:nvSpPr>
      <dsp:spPr>
        <a:xfrm>
          <a:off x="3383" y="881210"/>
          <a:ext cx="3299284" cy="1319713"/>
        </a:xfrm>
        <a:prstGeom prst="rect">
          <a:avLst/>
        </a:prstGeom>
        <a:solidFill>
          <a:srgbClr val="55BAC5"/>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endParaRPr lang="en-US" sz="2200" kern="1200" dirty="0"/>
        </a:p>
        <a:p>
          <a:pPr lvl="0" algn="ctr" defTabSz="977900">
            <a:lnSpc>
              <a:spcPct val="90000"/>
            </a:lnSpc>
            <a:spcBef>
              <a:spcPct val="0"/>
            </a:spcBef>
            <a:spcAft>
              <a:spcPct val="35000"/>
            </a:spcAft>
          </a:pPr>
          <a:r>
            <a:rPr lang="en-US" sz="2200" kern="1200" dirty="0">
              <a:latin typeface="Avenir Book" charset="0"/>
              <a:ea typeface="Avenir Book" charset="0"/>
              <a:cs typeface="Avenir Book" charset="0"/>
            </a:rPr>
            <a:t>Liaison Office ("LO") </a:t>
          </a:r>
        </a:p>
        <a:p>
          <a:pPr lvl="0" algn="ctr" defTabSz="977900">
            <a:lnSpc>
              <a:spcPct val="90000"/>
            </a:lnSpc>
            <a:spcBef>
              <a:spcPct val="0"/>
            </a:spcBef>
            <a:spcAft>
              <a:spcPct val="35000"/>
            </a:spcAft>
          </a:pPr>
          <a:endParaRPr lang="en-US" sz="2200" kern="1200" dirty="0"/>
        </a:p>
      </dsp:txBody>
      <dsp:txXfrm>
        <a:off x="3383" y="881210"/>
        <a:ext cx="3299284" cy="1319713"/>
      </dsp:txXfrm>
    </dsp:sp>
    <dsp:sp modelId="{14A736E8-ECAB-164D-8520-DF4E949ADB2E}">
      <dsp:nvSpPr>
        <dsp:cNvPr id="0" name=""/>
        <dsp:cNvSpPr/>
      </dsp:nvSpPr>
      <dsp:spPr>
        <a:xfrm>
          <a:off x="3383" y="2200923"/>
          <a:ext cx="3299284" cy="2596769"/>
        </a:xfrm>
        <a:prstGeom prst="rect">
          <a:avLst/>
        </a:prstGeom>
        <a:solidFill>
          <a:srgbClr val="C8F2F2">
            <a:alpha val="90000"/>
          </a:srgb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To represent the parent company in India</a:t>
          </a:r>
        </a:p>
        <a:p>
          <a:pPr marL="57150" lvl="1" indent="-57150" algn="just" defTabSz="488950">
            <a:lnSpc>
              <a:spcPct val="90000"/>
            </a:lnSpc>
            <a:spcBef>
              <a:spcPct val="0"/>
            </a:spcBef>
            <a:spcAft>
              <a:spcPct val="15000"/>
            </a:spcAft>
            <a:buChar char="•"/>
          </a:pPr>
          <a:endParaRPr lang="en-US" sz="1100" kern="1200" dirty="0">
            <a:solidFill>
              <a:schemeClr val="tx1"/>
            </a:solidFill>
            <a:latin typeface="Avenir Book" charset="0"/>
            <a:ea typeface="Avenir Book" charset="0"/>
            <a:cs typeface="Avenir Book" charset="0"/>
          </a:endParaRP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LO can not undertake any commercial activity and can not earn any income in India</a:t>
          </a:r>
        </a:p>
        <a:p>
          <a:pPr marL="57150" lvl="1" indent="-57150" algn="just" defTabSz="488950">
            <a:lnSpc>
              <a:spcPct val="90000"/>
            </a:lnSpc>
            <a:spcBef>
              <a:spcPct val="0"/>
            </a:spcBef>
            <a:spcAft>
              <a:spcPct val="15000"/>
            </a:spcAft>
            <a:buChar char="•"/>
          </a:pPr>
          <a:endParaRPr lang="en-US" sz="1100" kern="1200" dirty="0">
            <a:solidFill>
              <a:schemeClr val="tx1"/>
            </a:solidFill>
            <a:latin typeface="Avenir Book" charset="0"/>
            <a:ea typeface="Avenir Book" charset="0"/>
            <a:cs typeface="Avenir Book" charset="0"/>
          </a:endParaRP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LO can act as a channel of communication between the principal place of business or head office and entities in India. </a:t>
          </a:r>
        </a:p>
        <a:p>
          <a:pPr marL="57150" lvl="1" indent="-57150" algn="just" defTabSz="488950">
            <a:lnSpc>
              <a:spcPct val="90000"/>
            </a:lnSpc>
            <a:spcBef>
              <a:spcPct val="0"/>
            </a:spcBef>
            <a:spcAft>
              <a:spcPct val="15000"/>
            </a:spcAft>
            <a:buChar char="•"/>
          </a:pPr>
          <a:endParaRPr lang="en-US" sz="1100" kern="1200" dirty="0">
            <a:solidFill>
              <a:schemeClr val="tx1"/>
            </a:solidFill>
            <a:latin typeface="Avenir Book" charset="0"/>
            <a:ea typeface="Avenir Book" charset="0"/>
            <a:cs typeface="Avenir Book" charset="0"/>
          </a:endParaRP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 It can promote export/import from/to India and also facilitate technical/financial collaboration between the parent company and companies in India.</a:t>
          </a:r>
        </a:p>
      </dsp:txBody>
      <dsp:txXfrm>
        <a:off x="3383" y="2200923"/>
        <a:ext cx="3299284" cy="2596769"/>
      </dsp:txXfrm>
    </dsp:sp>
    <dsp:sp modelId="{8EA77C3D-F770-994D-8908-7C1FF34F34B8}">
      <dsp:nvSpPr>
        <dsp:cNvPr id="0" name=""/>
        <dsp:cNvSpPr/>
      </dsp:nvSpPr>
      <dsp:spPr>
        <a:xfrm>
          <a:off x="3764567" y="881210"/>
          <a:ext cx="3299284" cy="1319713"/>
        </a:xfrm>
        <a:prstGeom prst="rect">
          <a:avLst/>
        </a:prstGeom>
        <a:solidFill>
          <a:srgbClr val="FFC000"/>
        </a:solidFill>
        <a:ln w="15875" cap="flat" cmpd="sng" algn="ctr">
          <a:solidFill>
            <a:schemeClr val="accent3">
              <a:shade val="80000"/>
              <a:hueOff val="136760"/>
              <a:satOff val="99"/>
              <a:lumOff val="1221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a:latin typeface="Avenir Book" charset="0"/>
              <a:ea typeface="Avenir Book" charset="0"/>
              <a:cs typeface="Avenir Book" charset="0"/>
            </a:rPr>
            <a:t>Branch Office ("BO")</a:t>
          </a:r>
        </a:p>
      </dsp:txBody>
      <dsp:txXfrm>
        <a:off x="3764567" y="881210"/>
        <a:ext cx="3299284" cy="1319713"/>
      </dsp:txXfrm>
    </dsp:sp>
    <dsp:sp modelId="{A805F6D1-63B9-674E-B6E8-F9E5EE91D6F3}">
      <dsp:nvSpPr>
        <dsp:cNvPr id="0" name=""/>
        <dsp:cNvSpPr/>
      </dsp:nvSpPr>
      <dsp:spPr>
        <a:xfrm>
          <a:off x="3764567" y="2200923"/>
          <a:ext cx="3299284" cy="2596769"/>
        </a:xfrm>
        <a:prstGeom prst="rect">
          <a:avLst/>
        </a:prstGeom>
        <a:solidFill>
          <a:srgbClr val="E6EFB9">
            <a:alpha val="90000"/>
          </a:srgb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BOs are permitted to represent the parent and undertake activities in India such as export/ import of goods, rendering professional services, carrying out research work</a:t>
          </a:r>
        </a:p>
      </dsp:txBody>
      <dsp:txXfrm>
        <a:off x="3764567" y="2200923"/>
        <a:ext cx="3299284" cy="2596769"/>
      </dsp:txXfrm>
    </dsp:sp>
    <dsp:sp modelId="{D6923F94-E678-3942-962F-47B352C8D211}">
      <dsp:nvSpPr>
        <dsp:cNvPr id="0" name=""/>
        <dsp:cNvSpPr/>
      </dsp:nvSpPr>
      <dsp:spPr>
        <a:xfrm>
          <a:off x="7525751" y="881210"/>
          <a:ext cx="3299284" cy="1319713"/>
        </a:xfrm>
        <a:prstGeom prst="rect">
          <a:avLst/>
        </a:prstGeom>
        <a:solidFill>
          <a:srgbClr val="00B050"/>
        </a:solidFill>
        <a:ln w="15875" cap="flat" cmpd="sng" algn="ctr">
          <a:solidFill>
            <a:schemeClr val="accent3">
              <a:shade val="80000"/>
              <a:hueOff val="273520"/>
              <a:satOff val="199"/>
              <a:lumOff val="2442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a:latin typeface="Avenir Book" charset="0"/>
              <a:ea typeface="Avenir Book" charset="0"/>
              <a:cs typeface="Avenir Book" charset="0"/>
            </a:rPr>
            <a:t>Project Office ("PO")</a:t>
          </a:r>
        </a:p>
      </dsp:txBody>
      <dsp:txXfrm>
        <a:off x="7525751" y="881210"/>
        <a:ext cx="3299284" cy="1319713"/>
      </dsp:txXfrm>
    </dsp:sp>
    <dsp:sp modelId="{F345A18E-147A-D948-AB7C-63A62E6CB257}">
      <dsp:nvSpPr>
        <dsp:cNvPr id="0" name=""/>
        <dsp:cNvSpPr/>
      </dsp:nvSpPr>
      <dsp:spPr>
        <a:xfrm>
          <a:off x="7525751" y="2200923"/>
          <a:ext cx="3299284" cy="2596769"/>
        </a:xfrm>
        <a:prstGeom prst="rect">
          <a:avLst/>
        </a:prstGeom>
        <a:solidFill>
          <a:schemeClr val="accent3">
            <a:lumMod val="20000"/>
            <a:lumOff val="80000"/>
            <a:alpha val="9000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Activities as per contract to execute project</a:t>
          </a:r>
        </a:p>
        <a:p>
          <a:pPr marL="57150" lvl="1" indent="-57150" algn="just" defTabSz="488950">
            <a:lnSpc>
              <a:spcPct val="90000"/>
            </a:lnSpc>
            <a:spcBef>
              <a:spcPct val="0"/>
            </a:spcBef>
            <a:spcAft>
              <a:spcPct val="15000"/>
            </a:spcAft>
            <a:buChar char="•"/>
          </a:pPr>
          <a:endParaRPr lang="en-US" sz="1100" kern="1200" dirty="0">
            <a:solidFill>
              <a:schemeClr val="tx1"/>
            </a:solidFill>
            <a:latin typeface="Avenir Book" charset="0"/>
            <a:ea typeface="Avenir Book" charset="0"/>
            <a:cs typeface="Avenir Book" charset="0"/>
          </a:endParaRPr>
        </a:p>
        <a:p>
          <a:pPr marL="57150" lvl="1" indent="-57150" algn="just" defTabSz="488950">
            <a:lnSpc>
              <a:spcPct val="90000"/>
            </a:lnSpc>
            <a:spcBef>
              <a:spcPct val="0"/>
            </a:spcBef>
            <a:spcAft>
              <a:spcPct val="15000"/>
            </a:spcAft>
            <a:buChar char="•"/>
          </a:pPr>
          <a:r>
            <a:rPr lang="en-US" sz="1100" kern="1200" dirty="0">
              <a:solidFill>
                <a:schemeClr val="tx1"/>
              </a:solidFill>
              <a:latin typeface="Avenir Book" charset="0"/>
              <a:ea typeface="Avenir Book" charset="0"/>
              <a:cs typeface="Avenir Book" charset="0"/>
            </a:rPr>
            <a:t>PO can be set up to execute specific projects in India and cannot undertake or carry on any activity other than the activity relating and incidental to the execution of the project</a:t>
          </a:r>
        </a:p>
      </dsp:txBody>
      <dsp:txXfrm>
        <a:off x="7525751" y="2200923"/>
        <a:ext cx="3299284" cy="25967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B320F7-0008-4845-9593-046DB6C1FBAC}">
      <dsp:nvSpPr>
        <dsp:cNvPr id="0" name=""/>
        <dsp:cNvSpPr/>
      </dsp:nvSpPr>
      <dsp:spPr>
        <a:xfrm>
          <a:off x="3192378" y="1876931"/>
          <a:ext cx="2999873" cy="2422347"/>
        </a:xfrm>
        <a:prstGeom prst="ellipse">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venir Book" charset="0"/>
              <a:ea typeface="Avenir Book" charset="0"/>
              <a:cs typeface="Avenir Book" charset="0"/>
            </a:rPr>
            <a:t>The selection of form of entity for investment into India should be based on; </a:t>
          </a:r>
          <a:endParaRPr lang="en-US" sz="2000" kern="1200" dirty="0">
            <a:latin typeface="Avenir Book" charset="0"/>
            <a:ea typeface="Avenir Book" charset="0"/>
            <a:cs typeface="Avenir Book" charset="0"/>
          </a:endParaRPr>
        </a:p>
      </dsp:txBody>
      <dsp:txXfrm>
        <a:off x="3631699" y="2231676"/>
        <a:ext cx="2121231" cy="1712857"/>
      </dsp:txXfrm>
    </dsp:sp>
    <dsp:sp modelId="{66167161-EB08-9B4C-BE44-DA1701889481}">
      <dsp:nvSpPr>
        <dsp:cNvPr id="0" name=""/>
        <dsp:cNvSpPr/>
      </dsp:nvSpPr>
      <dsp:spPr>
        <a:xfrm rot="16101446">
          <a:off x="4566416" y="1772349"/>
          <a:ext cx="177272" cy="32614"/>
        </a:xfrm>
        <a:custGeom>
          <a:avLst/>
          <a:gdLst/>
          <a:ahLst/>
          <a:cxnLst/>
          <a:rect l="0" t="0" r="0" b="0"/>
          <a:pathLst>
            <a:path>
              <a:moveTo>
                <a:pt x="0" y="16307"/>
              </a:moveTo>
              <a:lnTo>
                <a:pt x="177272" y="163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50620" y="1784224"/>
        <a:ext cx="8863" cy="8863"/>
      </dsp:txXfrm>
    </dsp:sp>
    <dsp:sp modelId="{F2C6DC9A-60BC-A14D-848A-C3E8D87402C1}">
      <dsp:nvSpPr>
        <dsp:cNvPr id="0" name=""/>
        <dsp:cNvSpPr/>
      </dsp:nvSpPr>
      <dsp:spPr>
        <a:xfrm>
          <a:off x="3777938" y="0"/>
          <a:ext cx="1700405" cy="1700405"/>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latin typeface="Avenir Book" charset="0"/>
              <a:ea typeface="Avenir Book" charset="0"/>
              <a:cs typeface="Avenir Book" charset="0"/>
            </a:rPr>
            <a:t>NATURE</a:t>
          </a:r>
          <a:r>
            <a:rPr lang="en-US" sz="1500" kern="1200" baseline="0" dirty="0" smtClean="0">
              <a:latin typeface="Avenir Book" charset="0"/>
              <a:ea typeface="Avenir Book" charset="0"/>
              <a:cs typeface="Avenir Book" charset="0"/>
            </a:rPr>
            <a:t> OF ACTIVITIES</a:t>
          </a:r>
          <a:endParaRPr lang="en-US" sz="1500" kern="1200" dirty="0">
            <a:latin typeface="Avenir Book" charset="0"/>
            <a:ea typeface="Avenir Book" charset="0"/>
            <a:cs typeface="Avenir Book" charset="0"/>
          </a:endParaRPr>
        </a:p>
      </dsp:txBody>
      <dsp:txXfrm>
        <a:off x="4026957" y="249019"/>
        <a:ext cx="1202367" cy="1202367"/>
      </dsp:txXfrm>
    </dsp:sp>
    <dsp:sp modelId="{68BF3EB0-3D50-844D-92F4-8B21ECE921AA}">
      <dsp:nvSpPr>
        <dsp:cNvPr id="0" name=""/>
        <dsp:cNvSpPr/>
      </dsp:nvSpPr>
      <dsp:spPr>
        <a:xfrm>
          <a:off x="6192252" y="3071798"/>
          <a:ext cx="868692" cy="32614"/>
        </a:xfrm>
        <a:custGeom>
          <a:avLst/>
          <a:gdLst/>
          <a:ahLst/>
          <a:cxnLst/>
          <a:rect l="0" t="0" r="0" b="0"/>
          <a:pathLst>
            <a:path>
              <a:moveTo>
                <a:pt x="0" y="16307"/>
              </a:moveTo>
              <a:lnTo>
                <a:pt x="868692" y="163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604880" y="3066388"/>
        <a:ext cx="43434" cy="43434"/>
      </dsp:txXfrm>
    </dsp:sp>
    <dsp:sp modelId="{22B10389-6700-0948-8DFF-2B86BEF23EAD}">
      <dsp:nvSpPr>
        <dsp:cNvPr id="0" name=""/>
        <dsp:cNvSpPr/>
      </dsp:nvSpPr>
      <dsp:spPr>
        <a:xfrm>
          <a:off x="7060944" y="2237902"/>
          <a:ext cx="1700405" cy="1700405"/>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latin typeface="Avenir Book" charset="0"/>
              <a:ea typeface="Avenir Book" charset="0"/>
              <a:cs typeface="Avenir Book" charset="0"/>
            </a:rPr>
            <a:t>PERIOD OF INVESTMENT</a:t>
          </a:r>
          <a:endParaRPr lang="en-US" sz="1500" kern="1200" dirty="0">
            <a:latin typeface="Avenir Book" charset="0"/>
            <a:ea typeface="Avenir Book" charset="0"/>
            <a:cs typeface="Avenir Book" charset="0"/>
          </a:endParaRPr>
        </a:p>
      </dsp:txBody>
      <dsp:txXfrm>
        <a:off x="7309963" y="2486921"/>
        <a:ext cx="1202367" cy="1202367"/>
      </dsp:txXfrm>
    </dsp:sp>
    <dsp:sp modelId="{6143CDC5-4F1C-7B43-9030-DB51C615CEF4}">
      <dsp:nvSpPr>
        <dsp:cNvPr id="0" name=""/>
        <dsp:cNvSpPr/>
      </dsp:nvSpPr>
      <dsp:spPr>
        <a:xfrm rot="5400000">
          <a:off x="4616069" y="4359217"/>
          <a:ext cx="152491" cy="32614"/>
        </a:xfrm>
        <a:custGeom>
          <a:avLst/>
          <a:gdLst/>
          <a:ahLst/>
          <a:cxnLst/>
          <a:rect l="0" t="0" r="0" b="0"/>
          <a:pathLst>
            <a:path>
              <a:moveTo>
                <a:pt x="0" y="16307"/>
              </a:moveTo>
              <a:lnTo>
                <a:pt x="152491" y="163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688503" y="4371712"/>
        <a:ext cx="7624" cy="7624"/>
      </dsp:txXfrm>
    </dsp:sp>
    <dsp:sp modelId="{22F47327-AA6C-CD41-A27A-1C637FEDB550}">
      <dsp:nvSpPr>
        <dsp:cNvPr id="0" name=""/>
        <dsp:cNvSpPr/>
      </dsp:nvSpPr>
      <dsp:spPr>
        <a:xfrm>
          <a:off x="3842112" y="4451771"/>
          <a:ext cx="1700405" cy="1700405"/>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latin typeface="Avenir Book" charset="0"/>
              <a:ea typeface="Avenir Book" charset="0"/>
              <a:cs typeface="Avenir Book" charset="0"/>
            </a:rPr>
            <a:t>BUSINESS MODEL FOR THE INDIAN OPERATION</a:t>
          </a:r>
          <a:endParaRPr lang="en-US" sz="1500" kern="1200" dirty="0">
            <a:latin typeface="Avenir Book" charset="0"/>
            <a:ea typeface="Avenir Book" charset="0"/>
            <a:cs typeface="Avenir Book" charset="0"/>
          </a:endParaRPr>
        </a:p>
      </dsp:txBody>
      <dsp:txXfrm>
        <a:off x="4091131" y="4700790"/>
        <a:ext cx="1202367" cy="1202367"/>
      </dsp:txXfrm>
    </dsp:sp>
    <dsp:sp modelId="{51BF5189-F0DF-4843-B521-CD910C1A920C}">
      <dsp:nvSpPr>
        <dsp:cNvPr id="0" name=""/>
        <dsp:cNvSpPr/>
      </dsp:nvSpPr>
      <dsp:spPr>
        <a:xfrm rot="10820088">
          <a:off x="2415018" y="3060762"/>
          <a:ext cx="777406" cy="32614"/>
        </a:xfrm>
        <a:custGeom>
          <a:avLst/>
          <a:gdLst/>
          <a:ahLst/>
          <a:cxnLst/>
          <a:rect l="0" t="0" r="0" b="0"/>
          <a:pathLst>
            <a:path>
              <a:moveTo>
                <a:pt x="0" y="16307"/>
              </a:moveTo>
              <a:lnTo>
                <a:pt x="777406" y="1630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784286" y="3057634"/>
        <a:ext cx="38870" cy="38870"/>
      </dsp:txXfrm>
    </dsp:sp>
    <dsp:sp modelId="{AD74BC32-20F2-2241-A65F-4AA1C8BF6C3C}">
      <dsp:nvSpPr>
        <dsp:cNvPr id="0" name=""/>
        <dsp:cNvSpPr/>
      </dsp:nvSpPr>
      <dsp:spPr>
        <a:xfrm>
          <a:off x="714633" y="2219627"/>
          <a:ext cx="1700405" cy="1700405"/>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latin typeface="Avenir Book" charset="0"/>
              <a:ea typeface="Avenir Book" charset="0"/>
              <a:cs typeface="Avenir Book" charset="0"/>
            </a:rPr>
            <a:t>TAX CONSIDERATION</a:t>
          </a:r>
          <a:endParaRPr lang="en-US" sz="1500" kern="1200" dirty="0">
            <a:latin typeface="Avenir Book" charset="0"/>
            <a:ea typeface="Avenir Book" charset="0"/>
            <a:cs typeface="Avenir Book" charset="0"/>
          </a:endParaRPr>
        </a:p>
      </dsp:txBody>
      <dsp:txXfrm>
        <a:off x="963652" y="2468646"/>
        <a:ext cx="1202367" cy="12023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EAC17-15CD-544C-95BA-691AEFA9E385}">
      <dsp:nvSpPr>
        <dsp:cNvPr id="0" name=""/>
        <dsp:cNvSpPr/>
      </dsp:nvSpPr>
      <dsp:spPr>
        <a:xfrm>
          <a:off x="3906949" y="1984207"/>
          <a:ext cx="2501631" cy="2053923"/>
        </a:xfrm>
        <a:prstGeom prst="ellipse">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latin typeface="Avenir Book" charset="0"/>
              <a:ea typeface="Avenir Book" charset="0"/>
              <a:cs typeface="Avenir Book" charset="0"/>
            </a:rPr>
            <a:t>Growth Drivers in Manufacturing Sector in India</a:t>
          </a:r>
          <a:endParaRPr lang="en-US" sz="1900" kern="1200" dirty="0">
            <a:latin typeface="Avenir Book" charset="0"/>
            <a:ea typeface="Avenir Book" charset="0"/>
            <a:cs typeface="Avenir Book" charset="0"/>
          </a:endParaRPr>
        </a:p>
      </dsp:txBody>
      <dsp:txXfrm>
        <a:off x="4273304" y="2284997"/>
        <a:ext cx="1768921" cy="1452343"/>
      </dsp:txXfrm>
    </dsp:sp>
    <dsp:sp modelId="{E8A0C889-B4B3-F84E-A09B-E285CDDE8DC4}">
      <dsp:nvSpPr>
        <dsp:cNvPr id="0" name=""/>
        <dsp:cNvSpPr/>
      </dsp:nvSpPr>
      <dsp:spPr>
        <a:xfrm rot="16200000">
          <a:off x="5052555" y="1522353"/>
          <a:ext cx="210420" cy="538601"/>
        </a:xfrm>
        <a:prstGeom prst="rightArrow">
          <a:avLst>
            <a:gd name="adj1" fmla="val 60000"/>
            <a:gd name="adj2" fmla="val 50000"/>
          </a:avLst>
        </a:prstGeom>
        <a:gradFill rotWithShape="0">
          <a:gsLst>
            <a:gs pos="0">
              <a:schemeClr val="accent1">
                <a:tint val="60000"/>
                <a:hueOff val="0"/>
                <a:satOff val="0"/>
                <a:lumOff val="0"/>
                <a:alphaOff val="0"/>
                <a:tint val="94000"/>
                <a:satMod val="100000"/>
                <a:lumMod val="108000"/>
              </a:schemeClr>
            </a:gs>
            <a:gs pos="50000">
              <a:schemeClr val="accent1">
                <a:tint val="60000"/>
                <a:hueOff val="0"/>
                <a:satOff val="0"/>
                <a:lumOff val="0"/>
                <a:alphaOff val="0"/>
                <a:tint val="98000"/>
                <a:shade val="100000"/>
                <a:satMod val="100000"/>
                <a:lumMod val="100000"/>
              </a:schemeClr>
            </a:gs>
            <a:gs pos="100000">
              <a:schemeClr val="accent1">
                <a:tint val="6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5084118" y="1661636"/>
        <a:ext cx="147294" cy="323161"/>
      </dsp:txXfrm>
    </dsp:sp>
    <dsp:sp modelId="{FF965B31-D5E3-354A-854A-E5898BC07277}">
      <dsp:nvSpPr>
        <dsp:cNvPr id="0" name=""/>
        <dsp:cNvSpPr/>
      </dsp:nvSpPr>
      <dsp:spPr>
        <a:xfrm>
          <a:off x="3996042" y="3068"/>
          <a:ext cx="2323445" cy="1584120"/>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Government Initiatives</a:t>
          </a:r>
          <a:endParaRPr lang="en-US" sz="1800" kern="1200" dirty="0">
            <a:latin typeface="Avenir Book" charset="0"/>
            <a:ea typeface="Avenir Book" charset="0"/>
            <a:cs typeface="Avenir Book" charset="0"/>
          </a:endParaRPr>
        </a:p>
      </dsp:txBody>
      <dsp:txXfrm>
        <a:off x="4336303" y="235057"/>
        <a:ext cx="1642923" cy="1120142"/>
      </dsp:txXfrm>
    </dsp:sp>
    <dsp:sp modelId="{132D55B2-4E19-4245-976B-4B40EDC14BCC}">
      <dsp:nvSpPr>
        <dsp:cNvPr id="0" name=""/>
        <dsp:cNvSpPr/>
      </dsp:nvSpPr>
      <dsp:spPr>
        <a:xfrm rot="20615623">
          <a:off x="6372183" y="2369876"/>
          <a:ext cx="97985" cy="538601"/>
        </a:xfrm>
        <a:prstGeom prst="rightArrow">
          <a:avLst>
            <a:gd name="adj1" fmla="val 60000"/>
            <a:gd name="adj2" fmla="val 50000"/>
          </a:avLst>
        </a:prstGeom>
        <a:gradFill rotWithShape="0">
          <a:gsLst>
            <a:gs pos="0">
              <a:schemeClr val="accent1">
                <a:tint val="60000"/>
                <a:hueOff val="0"/>
                <a:satOff val="0"/>
                <a:lumOff val="0"/>
                <a:alphaOff val="0"/>
                <a:tint val="94000"/>
                <a:satMod val="100000"/>
                <a:lumMod val="108000"/>
              </a:schemeClr>
            </a:gs>
            <a:gs pos="50000">
              <a:schemeClr val="accent1">
                <a:tint val="60000"/>
                <a:hueOff val="0"/>
                <a:satOff val="0"/>
                <a:lumOff val="0"/>
                <a:alphaOff val="0"/>
                <a:tint val="98000"/>
                <a:shade val="100000"/>
                <a:satMod val="100000"/>
                <a:lumMod val="100000"/>
              </a:schemeClr>
            </a:gs>
            <a:gs pos="100000">
              <a:schemeClr val="accent1">
                <a:tint val="6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6372781" y="2481747"/>
        <a:ext cx="68590" cy="323161"/>
      </dsp:txXfrm>
    </dsp:sp>
    <dsp:sp modelId="{9B74F2C2-C4BE-8843-9599-A544EEA3919E}">
      <dsp:nvSpPr>
        <dsp:cNvPr id="0" name=""/>
        <dsp:cNvSpPr/>
      </dsp:nvSpPr>
      <dsp:spPr>
        <a:xfrm>
          <a:off x="6428736" y="1518267"/>
          <a:ext cx="2218640" cy="1584120"/>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PPP</a:t>
          </a:r>
          <a:endParaRPr lang="en-US" sz="1800" kern="1200" dirty="0">
            <a:latin typeface="Avenir Book" charset="0"/>
            <a:ea typeface="Avenir Book" charset="0"/>
            <a:cs typeface="Avenir Book" charset="0"/>
          </a:endParaRPr>
        </a:p>
      </dsp:txBody>
      <dsp:txXfrm>
        <a:off x="6753648" y="1750256"/>
        <a:ext cx="1568816" cy="1120142"/>
      </dsp:txXfrm>
    </dsp:sp>
    <dsp:sp modelId="{EAF6713C-9D3F-3942-A984-DDFD79BBFFCA}">
      <dsp:nvSpPr>
        <dsp:cNvPr id="0" name=""/>
        <dsp:cNvSpPr/>
      </dsp:nvSpPr>
      <dsp:spPr>
        <a:xfrm rot="3240000">
          <a:off x="5803644" y="3723387"/>
          <a:ext cx="134472" cy="538601"/>
        </a:xfrm>
        <a:prstGeom prst="rightArrow">
          <a:avLst>
            <a:gd name="adj1" fmla="val 60000"/>
            <a:gd name="adj2" fmla="val 50000"/>
          </a:avLst>
        </a:prstGeom>
        <a:gradFill rotWithShape="0">
          <a:gsLst>
            <a:gs pos="0">
              <a:schemeClr val="accent1">
                <a:tint val="60000"/>
                <a:hueOff val="0"/>
                <a:satOff val="0"/>
                <a:lumOff val="0"/>
                <a:alphaOff val="0"/>
                <a:tint val="94000"/>
                <a:satMod val="100000"/>
                <a:lumMod val="108000"/>
              </a:schemeClr>
            </a:gs>
            <a:gs pos="50000">
              <a:schemeClr val="accent1">
                <a:tint val="60000"/>
                <a:hueOff val="0"/>
                <a:satOff val="0"/>
                <a:lumOff val="0"/>
                <a:alphaOff val="0"/>
                <a:tint val="98000"/>
                <a:shade val="100000"/>
                <a:satMod val="100000"/>
                <a:lumMod val="100000"/>
              </a:schemeClr>
            </a:gs>
            <a:gs pos="100000">
              <a:schemeClr val="accent1">
                <a:tint val="6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5811959" y="3814788"/>
        <a:ext cx="94130" cy="323161"/>
      </dsp:txXfrm>
    </dsp:sp>
    <dsp:sp modelId="{2B1CD4F1-4F36-B945-BE6B-C0C6D687F3C3}">
      <dsp:nvSpPr>
        <dsp:cNvPr id="0" name=""/>
        <dsp:cNvSpPr/>
      </dsp:nvSpPr>
      <dsp:spPr>
        <a:xfrm>
          <a:off x="5332039" y="4011924"/>
          <a:ext cx="2256564" cy="1584120"/>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International investments</a:t>
          </a:r>
          <a:endParaRPr lang="en-US" sz="1800" kern="1200" dirty="0">
            <a:latin typeface="Avenir Book" charset="0"/>
            <a:ea typeface="Avenir Book" charset="0"/>
            <a:cs typeface="Avenir Book" charset="0"/>
          </a:endParaRPr>
        </a:p>
      </dsp:txBody>
      <dsp:txXfrm>
        <a:off x="5662505" y="4243913"/>
        <a:ext cx="1595632" cy="1120142"/>
      </dsp:txXfrm>
    </dsp:sp>
    <dsp:sp modelId="{DFC1E0E6-6CF1-844F-AFAE-AC50213BCC70}">
      <dsp:nvSpPr>
        <dsp:cNvPr id="0" name=""/>
        <dsp:cNvSpPr/>
      </dsp:nvSpPr>
      <dsp:spPr>
        <a:xfrm rot="7560000">
          <a:off x="4382649" y="3719653"/>
          <a:ext cx="129428" cy="538601"/>
        </a:xfrm>
        <a:prstGeom prst="rightArrow">
          <a:avLst>
            <a:gd name="adj1" fmla="val 60000"/>
            <a:gd name="adj2" fmla="val 50000"/>
          </a:avLst>
        </a:prstGeom>
        <a:gradFill rotWithShape="0">
          <a:gsLst>
            <a:gs pos="0">
              <a:schemeClr val="accent1">
                <a:tint val="60000"/>
                <a:hueOff val="0"/>
                <a:satOff val="0"/>
                <a:lumOff val="0"/>
                <a:alphaOff val="0"/>
                <a:tint val="94000"/>
                <a:satMod val="100000"/>
                <a:lumMod val="108000"/>
              </a:schemeClr>
            </a:gs>
            <a:gs pos="50000">
              <a:schemeClr val="accent1">
                <a:tint val="60000"/>
                <a:hueOff val="0"/>
                <a:satOff val="0"/>
                <a:lumOff val="0"/>
                <a:alphaOff val="0"/>
                <a:tint val="98000"/>
                <a:shade val="100000"/>
                <a:satMod val="100000"/>
                <a:lumMod val="100000"/>
              </a:schemeClr>
            </a:gs>
            <a:gs pos="100000">
              <a:schemeClr val="accent1">
                <a:tint val="6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4413474" y="3811667"/>
        <a:ext cx="90600" cy="323161"/>
      </dsp:txXfrm>
    </dsp:sp>
    <dsp:sp modelId="{E1841F52-429B-ED4A-A327-BF5E14511C58}">
      <dsp:nvSpPr>
        <dsp:cNvPr id="0" name=""/>
        <dsp:cNvSpPr/>
      </dsp:nvSpPr>
      <dsp:spPr>
        <a:xfrm>
          <a:off x="2663237" y="4011924"/>
          <a:ext cx="2383943" cy="1584120"/>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Huge labor pool</a:t>
          </a:r>
          <a:endParaRPr lang="en-US" sz="1800" kern="1200" dirty="0">
            <a:latin typeface="Avenir Book" charset="0"/>
            <a:ea typeface="Avenir Book" charset="0"/>
            <a:cs typeface="Avenir Book" charset="0"/>
          </a:endParaRPr>
        </a:p>
      </dsp:txBody>
      <dsp:txXfrm>
        <a:off x="3012357" y="4243913"/>
        <a:ext cx="1685703" cy="1120142"/>
      </dsp:txXfrm>
    </dsp:sp>
    <dsp:sp modelId="{64DFBD56-CF7F-094E-9F02-286C121B5105}">
      <dsp:nvSpPr>
        <dsp:cNvPr id="0" name=""/>
        <dsp:cNvSpPr/>
      </dsp:nvSpPr>
      <dsp:spPr>
        <a:xfrm rot="11718043">
          <a:off x="3842286" y="2394720"/>
          <a:ext cx="93160" cy="538601"/>
        </a:xfrm>
        <a:prstGeom prst="rightArrow">
          <a:avLst>
            <a:gd name="adj1" fmla="val 60000"/>
            <a:gd name="adj2" fmla="val 50000"/>
          </a:avLst>
        </a:prstGeom>
        <a:gradFill rotWithShape="0">
          <a:gsLst>
            <a:gs pos="0">
              <a:schemeClr val="accent1">
                <a:tint val="60000"/>
                <a:hueOff val="0"/>
                <a:satOff val="0"/>
                <a:lumOff val="0"/>
                <a:alphaOff val="0"/>
                <a:tint val="94000"/>
                <a:satMod val="100000"/>
                <a:lumMod val="108000"/>
              </a:schemeClr>
            </a:gs>
            <a:gs pos="50000">
              <a:schemeClr val="accent1">
                <a:tint val="60000"/>
                <a:hueOff val="0"/>
                <a:satOff val="0"/>
                <a:lumOff val="0"/>
                <a:alphaOff val="0"/>
                <a:tint val="98000"/>
                <a:shade val="100000"/>
                <a:satMod val="100000"/>
                <a:lumMod val="100000"/>
              </a:schemeClr>
            </a:gs>
            <a:gs pos="100000">
              <a:schemeClr val="accent1">
                <a:tint val="60000"/>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10800000">
        <a:off x="3869739" y="2506128"/>
        <a:ext cx="65212" cy="323161"/>
      </dsp:txXfrm>
    </dsp:sp>
    <dsp:sp modelId="{6410553D-3E5E-AB47-B371-D7AB4B8F2F81}">
      <dsp:nvSpPr>
        <dsp:cNvPr id="0" name=""/>
        <dsp:cNvSpPr/>
      </dsp:nvSpPr>
      <dsp:spPr>
        <a:xfrm>
          <a:off x="1538944" y="1550348"/>
          <a:ext cx="2348728" cy="1584120"/>
        </a:xfrm>
        <a:prstGeom prst="ellipse">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latin typeface="Avenir Book" charset="0"/>
              <a:ea typeface="Avenir Book" charset="0"/>
              <a:cs typeface="Avenir Book" charset="0"/>
            </a:rPr>
            <a:t>Domestic consumption</a:t>
          </a:r>
          <a:endParaRPr lang="en-US" sz="1800" kern="1200" dirty="0">
            <a:latin typeface="Avenir Book" charset="0"/>
            <a:ea typeface="Avenir Book" charset="0"/>
            <a:cs typeface="Avenir Book" charset="0"/>
          </a:endParaRPr>
        </a:p>
      </dsp:txBody>
      <dsp:txXfrm>
        <a:off x="1882907" y="1782337"/>
        <a:ext cx="1660802" cy="11201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55C0D-EE5E-C447-B603-24B0C1399A34}">
      <dsp:nvSpPr>
        <dsp:cNvPr id="0" name=""/>
        <dsp:cNvSpPr/>
      </dsp:nvSpPr>
      <dsp:spPr>
        <a:xfrm rot="2593950">
          <a:off x="3845764" y="4344056"/>
          <a:ext cx="843245" cy="47636"/>
        </a:xfrm>
        <a:custGeom>
          <a:avLst/>
          <a:gdLst/>
          <a:ahLst/>
          <a:cxnLst/>
          <a:rect l="0" t="0" r="0" b="0"/>
          <a:pathLst>
            <a:path>
              <a:moveTo>
                <a:pt x="0" y="23818"/>
              </a:moveTo>
              <a:lnTo>
                <a:pt x="843245" y="2381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3B8E14-6385-5843-8FCA-D177770A789A}">
      <dsp:nvSpPr>
        <dsp:cNvPr id="0" name=""/>
        <dsp:cNvSpPr/>
      </dsp:nvSpPr>
      <dsp:spPr>
        <a:xfrm>
          <a:off x="3960200" y="3073191"/>
          <a:ext cx="848418" cy="47636"/>
        </a:xfrm>
        <a:custGeom>
          <a:avLst/>
          <a:gdLst/>
          <a:ahLst/>
          <a:cxnLst/>
          <a:rect l="0" t="0" r="0" b="0"/>
          <a:pathLst>
            <a:path>
              <a:moveTo>
                <a:pt x="0" y="23818"/>
              </a:moveTo>
              <a:lnTo>
                <a:pt x="848418" y="2381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ED48CA4-22B1-6A44-BA64-2367BC599B0F}">
      <dsp:nvSpPr>
        <dsp:cNvPr id="0" name=""/>
        <dsp:cNvSpPr/>
      </dsp:nvSpPr>
      <dsp:spPr>
        <a:xfrm rot="19212195">
          <a:off x="3837113" y="1862899"/>
          <a:ext cx="1062566" cy="47636"/>
        </a:xfrm>
        <a:custGeom>
          <a:avLst/>
          <a:gdLst/>
          <a:ahLst/>
          <a:cxnLst/>
          <a:rect l="0" t="0" r="0" b="0"/>
          <a:pathLst>
            <a:path>
              <a:moveTo>
                <a:pt x="0" y="23818"/>
              </a:moveTo>
              <a:lnTo>
                <a:pt x="1062566" y="23818"/>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92F9553-2ED0-7246-8519-7508912E5277}">
      <dsp:nvSpPr>
        <dsp:cNvPr id="0" name=""/>
        <dsp:cNvSpPr/>
      </dsp:nvSpPr>
      <dsp:spPr>
        <a:xfrm>
          <a:off x="1423291" y="1604710"/>
          <a:ext cx="2984599" cy="298459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1000" r="-21000"/>
          </a:stretch>
        </a:blip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sp>
    <dsp:sp modelId="{329FDF0E-078B-8F4A-8A3A-C2FC8B9F9C55}">
      <dsp:nvSpPr>
        <dsp:cNvPr id="0" name=""/>
        <dsp:cNvSpPr/>
      </dsp:nvSpPr>
      <dsp:spPr>
        <a:xfrm>
          <a:off x="4478883" y="48133"/>
          <a:ext cx="2077692" cy="1762214"/>
        </a:xfrm>
        <a:prstGeom prst="ellipse">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en-US" sz="1700" kern="1200" dirty="0" smtClean="0"/>
        </a:p>
        <a:p>
          <a:pPr lvl="0" algn="ctr" defTabSz="755650">
            <a:lnSpc>
              <a:spcPct val="90000"/>
            </a:lnSpc>
            <a:spcBef>
              <a:spcPct val="0"/>
            </a:spcBef>
            <a:spcAft>
              <a:spcPct val="35000"/>
            </a:spcAft>
          </a:pPr>
          <a:r>
            <a:rPr lang="en-US" sz="2000" b="1" kern="1200" dirty="0" smtClean="0">
              <a:latin typeface="Avenir Book" charset="0"/>
              <a:ea typeface="Avenir Book" charset="0"/>
              <a:cs typeface="Avenir Book" charset="0"/>
            </a:rPr>
            <a:t>Robust Demand</a:t>
          </a:r>
        </a:p>
        <a:p>
          <a:pPr lvl="0" algn="ctr" defTabSz="755650">
            <a:lnSpc>
              <a:spcPct val="90000"/>
            </a:lnSpc>
            <a:spcBef>
              <a:spcPct val="0"/>
            </a:spcBef>
            <a:spcAft>
              <a:spcPct val="35000"/>
            </a:spcAft>
          </a:pPr>
          <a:endParaRPr lang="en-US" sz="1700" kern="1200" dirty="0"/>
        </a:p>
      </dsp:txBody>
      <dsp:txXfrm>
        <a:off x="4783154" y="306203"/>
        <a:ext cx="1469150" cy="1246074"/>
      </dsp:txXfrm>
    </dsp:sp>
    <dsp:sp modelId="{C4A065C5-C1CF-7A4C-BFC9-F91131109C52}">
      <dsp:nvSpPr>
        <dsp:cNvPr id="0" name=""/>
        <dsp:cNvSpPr/>
      </dsp:nvSpPr>
      <dsp:spPr>
        <a:xfrm>
          <a:off x="6376985" y="48133"/>
          <a:ext cx="3116539" cy="1762214"/>
        </a:xfrm>
        <a:prstGeom prst="flowChartTerminator">
          <a:avLst/>
        </a:prstGeom>
        <a:solidFill>
          <a:srgbClr val="55BAC5"/>
        </a:solid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bg1"/>
              </a:solidFill>
              <a:latin typeface="Avenir Book" charset="0"/>
              <a:ea typeface="Avenir Book" charset="0"/>
              <a:cs typeface="Avenir Book" charset="0"/>
            </a:rPr>
            <a:t>Huge domestic market with a rapidly increasing middle class and overall population.</a:t>
          </a:r>
          <a:endParaRPr lang="en-US" sz="1600" kern="1200" dirty="0">
            <a:solidFill>
              <a:schemeClr val="bg1"/>
            </a:solidFill>
            <a:latin typeface="Avenir Book" charset="0"/>
            <a:ea typeface="Avenir Book" charset="0"/>
            <a:cs typeface="Avenir Book" charset="0"/>
          </a:endParaRPr>
        </a:p>
        <a:p>
          <a:pPr marL="171450" lvl="1" indent="-171450" algn="l" defTabSz="711200">
            <a:lnSpc>
              <a:spcPct val="90000"/>
            </a:lnSpc>
            <a:spcBef>
              <a:spcPct val="0"/>
            </a:spcBef>
            <a:spcAft>
              <a:spcPct val="15000"/>
            </a:spcAft>
            <a:buChar char="•"/>
          </a:pPr>
          <a:r>
            <a:rPr lang="en-US" sz="1600" kern="1200" dirty="0" smtClean="0">
              <a:solidFill>
                <a:schemeClr val="bg1"/>
              </a:solidFill>
              <a:latin typeface="Avenir Book" charset="0"/>
              <a:ea typeface="Avenir Book" charset="0"/>
              <a:cs typeface="Avenir Book" charset="0"/>
            </a:rPr>
            <a:t>Increasing share of young working population in the total population</a:t>
          </a:r>
          <a:r>
            <a:rPr lang="en-US" sz="1600" kern="1200" dirty="0" smtClean="0">
              <a:solidFill>
                <a:srgbClr val="FFC000"/>
              </a:solidFill>
              <a:latin typeface="Avenir Book" charset="0"/>
              <a:ea typeface="Avenir Book" charset="0"/>
              <a:cs typeface="Avenir Book" charset="0"/>
            </a:rPr>
            <a:t>. </a:t>
          </a:r>
          <a:endParaRPr lang="en-US" sz="1600" kern="1200" dirty="0">
            <a:solidFill>
              <a:srgbClr val="FFC000"/>
            </a:solidFill>
            <a:latin typeface="Avenir Book" charset="0"/>
            <a:ea typeface="Avenir Book" charset="0"/>
            <a:cs typeface="Avenir Book" charset="0"/>
          </a:endParaRPr>
        </a:p>
      </dsp:txBody>
      <dsp:txXfrm>
        <a:off x="6523866" y="306183"/>
        <a:ext cx="2822777" cy="1246114"/>
      </dsp:txXfrm>
    </dsp:sp>
    <dsp:sp modelId="{2D2FD17A-72FE-B944-84E6-5B926CE43379}">
      <dsp:nvSpPr>
        <dsp:cNvPr id="0" name=""/>
        <dsp:cNvSpPr/>
      </dsp:nvSpPr>
      <dsp:spPr>
        <a:xfrm>
          <a:off x="4808619" y="2058199"/>
          <a:ext cx="2102530" cy="2077621"/>
        </a:xfrm>
        <a:prstGeom prst="ellipse">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latin typeface="Avenir Book" charset="0"/>
              <a:ea typeface="Avenir Book" charset="0"/>
              <a:cs typeface="Avenir Book" charset="0"/>
            </a:rPr>
            <a:t>Increasing Investment </a:t>
          </a:r>
          <a:endParaRPr lang="en-US" sz="2000" b="1" kern="1200" dirty="0">
            <a:solidFill>
              <a:schemeClr val="bg1"/>
            </a:solidFill>
            <a:latin typeface="Avenir Book" charset="0"/>
            <a:ea typeface="Avenir Book" charset="0"/>
            <a:cs typeface="Avenir Book" charset="0"/>
          </a:endParaRPr>
        </a:p>
      </dsp:txBody>
      <dsp:txXfrm>
        <a:off x="5116527" y="2362460"/>
        <a:ext cx="1486714" cy="1469099"/>
      </dsp:txXfrm>
    </dsp:sp>
    <dsp:sp modelId="{7AFD0F09-85C0-BD4D-8C06-439C54DAFA4E}">
      <dsp:nvSpPr>
        <dsp:cNvPr id="0" name=""/>
        <dsp:cNvSpPr/>
      </dsp:nvSpPr>
      <dsp:spPr>
        <a:xfrm>
          <a:off x="6700512" y="2058199"/>
          <a:ext cx="3153796" cy="2077621"/>
        </a:xfrm>
        <a:prstGeom prst="flowChartTerminator">
          <a:avLst/>
        </a:prstGeom>
        <a:solidFill>
          <a:srgbClr val="55BAC5"/>
        </a:solid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bg1"/>
              </a:solidFill>
              <a:latin typeface="Avenir Book" charset="0"/>
              <a:ea typeface="Avenir Book" charset="0"/>
              <a:cs typeface="Avenir Book" charset="0"/>
            </a:rPr>
            <a:t>India has all the necessary ingredients for its major industrial push – a huge semi-skilled labor force, multiple government initiatives like Make in India, high investments and a big domestic market. </a:t>
          </a:r>
          <a:endParaRPr lang="en-US" sz="1600" kern="1200" dirty="0">
            <a:solidFill>
              <a:schemeClr val="bg1"/>
            </a:solidFill>
            <a:latin typeface="Avenir Book" charset="0"/>
            <a:ea typeface="Avenir Book" charset="0"/>
            <a:cs typeface="Avenir Book" charset="0"/>
          </a:endParaRPr>
        </a:p>
      </dsp:txBody>
      <dsp:txXfrm>
        <a:off x="6849149" y="2362436"/>
        <a:ext cx="2856522" cy="1469147"/>
      </dsp:txXfrm>
    </dsp:sp>
    <dsp:sp modelId="{0C4F5DED-A04A-A249-89F0-A335F3AA01DA}">
      <dsp:nvSpPr>
        <dsp:cNvPr id="0" name=""/>
        <dsp:cNvSpPr/>
      </dsp:nvSpPr>
      <dsp:spPr>
        <a:xfrm>
          <a:off x="4264442" y="4409566"/>
          <a:ext cx="1999383" cy="1790759"/>
        </a:xfrm>
        <a:prstGeom prst="ellipse">
          <a:avLst/>
        </a:prstGeom>
        <a:solidFill>
          <a:srgbClr val="FFC000"/>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smtClean="0">
              <a:latin typeface="Avenir Book" charset="0"/>
              <a:ea typeface="Avenir Book" charset="0"/>
              <a:cs typeface="Avenir Book" charset="0"/>
            </a:rPr>
            <a:t>Policy Support</a:t>
          </a:r>
          <a:endParaRPr lang="en-US" sz="2000" b="1" kern="1200" dirty="0">
            <a:latin typeface="Avenir Book" charset="0"/>
            <a:ea typeface="Avenir Book" charset="0"/>
            <a:cs typeface="Avenir Book" charset="0"/>
          </a:endParaRPr>
        </a:p>
      </dsp:txBody>
      <dsp:txXfrm>
        <a:off x="4557245" y="4671817"/>
        <a:ext cx="1413777" cy="1266257"/>
      </dsp:txXfrm>
    </dsp:sp>
    <dsp:sp modelId="{26339487-E9C2-3748-B128-EF4311F5F2AA}">
      <dsp:nvSpPr>
        <dsp:cNvPr id="0" name=""/>
        <dsp:cNvSpPr/>
      </dsp:nvSpPr>
      <dsp:spPr>
        <a:xfrm>
          <a:off x="6182121" y="4409566"/>
          <a:ext cx="2999074" cy="1790759"/>
        </a:xfrm>
        <a:prstGeom prst="flowChartTerminator">
          <a:avLst/>
        </a:prstGeom>
        <a:solidFill>
          <a:srgbClr val="55BAC5"/>
        </a:solid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bg1"/>
              </a:solidFill>
              <a:latin typeface="Avenir Book" charset="0"/>
              <a:ea typeface="Avenir Book" charset="0"/>
              <a:cs typeface="Avenir Book" charset="0"/>
            </a:rPr>
            <a:t>Initiatives like make in India and sector specific initiative to various manufacturing companies, aiming make India a global manufacturing hub.</a:t>
          </a:r>
          <a:endParaRPr lang="en-US" sz="1800" kern="1200" dirty="0">
            <a:solidFill>
              <a:schemeClr val="bg1"/>
            </a:solidFill>
          </a:endParaRPr>
        </a:p>
      </dsp:txBody>
      <dsp:txXfrm>
        <a:off x="6323466" y="4671796"/>
        <a:ext cx="2716384" cy="12662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BDCFC5-C782-F740-9E1F-B167EFDF7F55}">
      <dsp:nvSpPr>
        <dsp:cNvPr id="0" name=""/>
        <dsp:cNvSpPr/>
      </dsp:nvSpPr>
      <dsp:spPr>
        <a:xfrm>
          <a:off x="0" y="0"/>
          <a:ext cx="10588625" cy="1708308"/>
        </a:xfrm>
        <a:prstGeom prst="rect">
          <a:avLst/>
        </a:prstGeom>
        <a:solidFill>
          <a:srgbClr val="FFC000"/>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latin typeface="Avenir Book" charset="0"/>
              <a:ea typeface="Avenir Book" charset="0"/>
              <a:cs typeface="Avenir Book" charset="0"/>
            </a:rPr>
            <a:t>FDI up to 100% is permitted in all manufacturing activities except prohibited sectors and;</a:t>
          </a:r>
          <a:endParaRPr lang="en-US" sz="2800" kern="1200" dirty="0">
            <a:latin typeface="Avenir Book" charset="0"/>
            <a:ea typeface="Avenir Book" charset="0"/>
            <a:cs typeface="Avenir Book" charset="0"/>
          </a:endParaRPr>
        </a:p>
      </dsp:txBody>
      <dsp:txXfrm>
        <a:off x="0" y="0"/>
        <a:ext cx="10588625" cy="1708308"/>
      </dsp:txXfrm>
    </dsp:sp>
    <dsp:sp modelId="{E7827DDA-078C-D146-A8C4-61B4E47E774E}">
      <dsp:nvSpPr>
        <dsp:cNvPr id="0" name=""/>
        <dsp:cNvSpPr/>
      </dsp:nvSpPr>
      <dsp:spPr>
        <a:xfrm>
          <a:off x="5170" y="1708308"/>
          <a:ext cx="3526094" cy="3587448"/>
        </a:xfrm>
        <a:prstGeom prst="rect">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smtClean="0">
              <a:latin typeface="Avenir Book" charset="0"/>
              <a:ea typeface="Avenir Book" charset="0"/>
              <a:cs typeface="Avenir Book" charset="0"/>
            </a:rPr>
            <a:t>Defense Industry - </a:t>
          </a:r>
          <a:r>
            <a:rPr lang="en-US" sz="2000" b="0" i="0" u="none" kern="1200" dirty="0" smtClean="0">
              <a:latin typeface="Avenir Book" charset="0"/>
              <a:ea typeface="Avenir Book" charset="0"/>
              <a:cs typeface="Avenir Book" charset="0"/>
            </a:rPr>
            <a:t>Foreign investment beyond 49% has now been permitted through government approval route. </a:t>
          </a:r>
        </a:p>
        <a:p>
          <a:pPr lvl="0" algn="l" defTabSz="889000">
            <a:lnSpc>
              <a:spcPct val="90000"/>
            </a:lnSpc>
            <a:spcBef>
              <a:spcPct val="0"/>
            </a:spcBef>
            <a:spcAft>
              <a:spcPct val="35000"/>
            </a:spcAft>
          </a:pPr>
          <a:r>
            <a:rPr lang="en-US" sz="2000" kern="1200" dirty="0" smtClean="0">
              <a:latin typeface="Avenir Book" charset="0"/>
              <a:ea typeface="Avenir Book" charset="0"/>
              <a:cs typeface="Avenir Book" charset="0"/>
            </a:rPr>
            <a:t>The defense sector is also subject to an industrial license (IL) regime, which is provided by the DIPP and Ministry of Commerce, in consultation with the </a:t>
          </a:r>
          <a:r>
            <a:rPr lang="en-US" sz="2000" kern="1200" dirty="0" err="1" smtClean="0">
              <a:latin typeface="Avenir Book" charset="0"/>
              <a:ea typeface="Avenir Book" charset="0"/>
              <a:cs typeface="Avenir Book" charset="0"/>
            </a:rPr>
            <a:t>MoD</a:t>
          </a:r>
          <a:endParaRPr lang="en-US" sz="2000" kern="1200" dirty="0">
            <a:latin typeface="Avenir Book" charset="0"/>
            <a:ea typeface="Avenir Book" charset="0"/>
            <a:cs typeface="Avenir Book" charset="0"/>
          </a:endParaRPr>
        </a:p>
      </dsp:txBody>
      <dsp:txXfrm>
        <a:off x="5170" y="1708308"/>
        <a:ext cx="3526094" cy="3587448"/>
      </dsp:txXfrm>
    </dsp:sp>
    <dsp:sp modelId="{F76BB1B4-8939-3446-870F-ED8E0C6815AF}">
      <dsp:nvSpPr>
        <dsp:cNvPr id="0" name=""/>
        <dsp:cNvSpPr/>
      </dsp:nvSpPr>
      <dsp:spPr>
        <a:xfrm>
          <a:off x="3531265" y="1708308"/>
          <a:ext cx="3526094" cy="3587448"/>
        </a:xfrm>
        <a:prstGeom prst="rect">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venir Book" charset="0"/>
              <a:ea typeface="Avenir Book" charset="0"/>
              <a:cs typeface="Avenir Book" charset="0"/>
            </a:rPr>
            <a:t>Manufacturing of cigars, cheroots, cigarillos and cigarettes, of tobacco or of tobacco substitutes . </a:t>
          </a:r>
          <a:endParaRPr lang="en-US" sz="2000" kern="1200" dirty="0">
            <a:latin typeface="Avenir Book" charset="0"/>
            <a:ea typeface="Avenir Book" charset="0"/>
            <a:cs typeface="Avenir Book" charset="0"/>
          </a:endParaRPr>
        </a:p>
      </dsp:txBody>
      <dsp:txXfrm>
        <a:off x="3531265" y="1708308"/>
        <a:ext cx="3526094" cy="3587448"/>
      </dsp:txXfrm>
    </dsp:sp>
    <dsp:sp modelId="{E2581B9D-6B39-E54F-B035-F0B0662D94CB}">
      <dsp:nvSpPr>
        <dsp:cNvPr id="0" name=""/>
        <dsp:cNvSpPr/>
      </dsp:nvSpPr>
      <dsp:spPr>
        <a:xfrm>
          <a:off x="7057359" y="1708308"/>
          <a:ext cx="3526094" cy="3587448"/>
        </a:xfrm>
        <a:prstGeom prst="rect">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latin typeface="Avenir Book" charset="0"/>
              <a:ea typeface="Avenir Book" charset="0"/>
              <a:cs typeface="Avenir Book" charset="0"/>
            </a:rPr>
            <a:t>Pharmaceuticals (Brownfield)</a:t>
          </a:r>
          <a:r>
            <a:rPr lang="en-US" sz="2000" b="0" i="0" u="none" kern="1200" dirty="0" smtClean="0">
              <a:latin typeface="Avenir Book" charset="0"/>
              <a:ea typeface="Avenir Book" charset="0"/>
              <a:cs typeface="Avenir Book" charset="0"/>
            </a:rPr>
            <a:t>74% FDI under automatic route has been permitted in brownfield pharmaceuticals. FDI beyond 74% is allowed through government approval route</a:t>
          </a:r>
          <a:r>
            <a:rPr lang="en-US" sz="2300" b="0" i="0" u="none" kern="1200" dirty="0" smtClean="0"/>
            <a:t>.</a:t>
          </a:r>
          <a:endParaRPr lang="en-US" sz="2300" kern="1200" dirty="0"/>
        </a:p>
      </dsp:txBody>
      <dsp:txXfrm>
        <a:off x="7057359" y="1708308"/>
        <a:ext cx="3526094" cy="3587448"/>
      </dsp:txXfrm>
    </dsp:sp>
    <dsp:sp modelId="{2B353E1F-70B4-4B4B-AA78-16C4A487A27F}">
      <dsp:nvSpPr>
        <dsp:cNvPr id="0" name=""/>
        <dsp:cNvSpPr/>
      </dsp:nvSpPr>
      <dsp:spPr>
        <a:xfrm>
          <a:off x="0" y="5295757"/>
          <a:ext cx="10588625" cy="398605"/>
        </a:xfrm>
        <a:prstGeom prst="rect">
          <a:avLst/>
        </a:prstGeom>
        <a:solidFill>
          <a:srgbClr val="55BAC5"/>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07E174-EE5B-B641-9346-65691684C511}">
      <dsp:nvSpPr>
        <dsp:cNvPr id="0" name=""/>
        <dsp:cNvSpPr/>
      </dsp:nvSpPr>
      <dsp:spPr>
        <a:xfrm>
          <a:off x="-746160" y="240628"/>
          <a:ext cx="8876623" cy="1022604"/>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dirty="0" smtClean="0">
              <a:latin typeface="Avenir Book" charset="0"/>
              <a:ea typeface="Avenir Book" charset="0"/>
              <a:cs typeface="Avenir Book" charset="0"/>
            </a:rPr>
            <a:t>Procure Director Identification Number (DIN) &amp; Digital Signature Certificate (DSC) for proposed directors of Indian Investee Company</a:t>
          </a:r>
          <a:endParaRPr lang="en-US" sz="1700" kern="1200" dirty="0">
            <a:latin typeface="Avenir Book" charset="0"/>
            <a:ea typeface="Avenir Book" charset="0"/>
            <a:cs typeface="Avenir Book" charset="0"/>
          </a:endParaRPr>
        </a:p>
      </dsp:txBody>
      <dsp:txXfrm>
        <a:off x="-716209" y="270579"/>
        <a:ext cx="7306057" cy="962702"/>
      </dsp:txXfrm>
    </dsp:sp>
    <dsp:sp modelId="{9F085CD2-DBDC-AC4C-954D-ED58E4838448}">
      <dsp:nvSpPr>
        <dsp:cNvPr id="0" name=""/>
        <dsp:cNvSpPr/>
      </dsp:nvSpPr>
      <dsp:spPr>
        <a:xfrm>
          <a:off x="-338416" y="1357137"/>
          <a:ext cx="8876623" cy="1022604"/>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dirty="0" smtClean="0">
              <a:latin typeface="Avenir Book" charset="0"/>
              <a:ea typeface="Avenir Book" charset="0"/>
              <a:cs typeface="Avenir Book" charset="0"/>
            </a:rPr>
            <a:t>Prepare Charter Documents (Memorandum of Association &amp; Articles of Association) and other incorporation documents and submit with E-forms with Ministry of Corporate Affairs </a:t>
          </a:r>
          <a:endParaRPr lang="en-US" sz="1700" kern="1200" dirty="0">
            <a:latin typeface="Avenir Book" charset="0"/>
            <a:ea typeface="Avenir Book" charset="0"/>
            <a:cs typeface="Avenir Book" charset="0"/>
          </a:endParaRPr>
        </a:p>
      </dsp:txBody>
      <dsp:txXfrm>
        <a:off x="-308465" y="1387088"/>
        <a:ext cx="7290620" cy="962702"/>
      </dsp:txXfrm>
    </dsp:sp>
    <dsp:sp modelId="{FE455503-D9BC-D442-BBBD-79FE308902F9}">
      <dsp:nvSpPr>
        <dsp:cNvPr id="0" name=""/>
        <dsp:cNvSpPr/>
      </dsp:nvSpPr>
      <dsp:spPr>
        <a:xfrm>
          <a:off x="339277" y="2457601"/>
          <a:ext cx="8509925" cy="1022604"/>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dirty="0" smtClean="0">
              <a:latin typeface="Avenir Book" charset="0"/>
              <a:ea typeface="Avenir Book" charset="0"/>
              <a:cs typeface="Avenir Book" charset="0"/>
            </a:rPr>
            <a:t>The Ministry of Corporate Affairs </a:t>
          </a:r>
          <a:r>
            <a:rPr lang="en-US" sz="1700" kern="1200" smtClean="0">
              <a:latin typeface="Avenir Book" charset="0"/>
              <a:ea typeface="Avenir Book" charset="0"/>
              <a:cs typeface="Avenir Book" charset="0"/>
            </a:rPr>
            <a:t>after scrut </a:t>
          </a:r>
          <a:r>
            <a:rPr lang="en-US" sz="1700" kern="1200" dirty="0" smtClean="0">
              <a:latin typeface="Avenir Book" charset="0"/>
              <a:ea typeface="Avenir Book" charset="0"/>
              <a:cs typeface="Avenir Book" charset="0"/>
            </a:rPr>
            <a:t>issue Certificate of Registration and Certificate of commencement of Business in India </a:t>
          </a:r>
          <a:endParaRPr lang="en-US" sz="1700" kern="1200" dirty="0">
            <a:latin typeface="Avenir Book" charset="0"/>
            <a:ea typeface="Avenir Book" charset="0"/>
            <a:cs typeface="Avenir Book" charset="0"/>
          </a:endParaRPr>
        </a:p>
      </dsp:txBody>
      <dsp:txXfrm>
        <a:off x="369228" y="2487552"/>
        <a:ext cx="6986965" cy="962702"/>
      </dsp:txXfrm>
    </dsp:sp>
    <dsp:sp modelId="{EAE752EC-1DFE-5148-83D4-6BDBAFE58ADE}">
      <dsp:nvSpPr>
        <dsp:cNvPr id="0" name=""/>
        <dsp:cNvSpPr/>
      </dsp:nvSpPr>
      <dsp:spPr>
        <a:xfrm>
          <a:off x="993662" y="3558065"/>
          <a:ext cx="8189841" cy="1022604"/>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dirty="0" smtClean="0">
              <a:latin typeface="Avenir Book" charset="0"/>
              <a:ea typeface="Avenir Book" charset="0"/>
              <a:cs typeface="Avenir Book" charset="0"/>
            </a:rPr>
            <a:t>Procure necessary regulatory registrations like, GST (Goods &amp; Service Tax), PAN (Permanent Account Number), TAN (Withholding tax account number), IEC (Import Export Code) OR any other industry specific registration </a:t>
          </a:r>
          <a:endParaRPr lang="en-US" sz="1700" kern="1200" dirty="0">
            <a:latin typeface="Avenir Book" charset="0"/>
            <a:ea typeface="Avenir Book" charset="0"/>
            <a:cs typeface="Avenir Book" charset="0"/>
          </a:endParaRPr>
        </a:p>
      </dsp:txBody>
      <dsp:txXfrm>
        <a:off x="1023613" y="3588016"/>
        <a:ext cx="6721912" cy="962702"/>
      </dsp:txXfrm>
    </dsp:sp>
    <dsp:sp modelId="{A4AD0CFD-DCFF-9D4F-89F6-7F55E1CD1F71}">
      <dsp:nvSpPr>
        <dsp:cNvPr id="0" name=""/>
        <dsp:cNvSpPr/>
      </dsp:nvSpPr>
      <dsp:spPr>
        <a:xfrm>
          <a:off x="1440401" y="4658529"/>
          <a:ext cx="8317177" cy="1022604"/>
        </a:xfrm>
        <a:prstGeom prst="roundRect">
          <a:avLst>
            <a:gd name="adj" fmla="val 10000"/>
          </a:avLst>
        </a:prstGeom>
        <a:solidFill>
          <a:srgbClr val="55BAC5"/>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en-US" sz="1700" kern="1200" dirty="0" smtClean="0">
              <a:latin typeface="Avenir Book" charset="0"/>
              <a:ea typeface="Avenir Book" charset="0"/>
              <a:cs typeface="Avenir Book" charset="0"/>
            </a:rPr>
            <a:t>Post incorporation Reporting to Reserve Bank of India (RBI) </a:t>
          </a:r>
          <a:endParaRPr lang="en-US" sz="1700" kern="1200" dirty="0">
            <a:latin typeface="Avenir Book" charset="0"/>
            <a:ea typeface="Avenir Book" charset="0"/>
            <a:cs typeface="Avenir Book" charset="0"/>
          </a:endParaRPr>
        </a:p>
      </dsp:txBody>
      <dsp:txXfrm>
        <a:off x="1470352" y="4688480"/>
        <a:ext cx="6827356" cy="962702"/>
      </dsp:txXfrm>
    </dsp:sp>
    <dsp:sp modelId="{BDBCFA4A-8F6C-D945-9E3E-47F1231C3118}">
      <dsp:nvSpPr>
        <dsp:cNvPr id="0" name=""/>
        <dsp:cNvSpPr/>
      </dsp:nvSpPr>
      <dsp:spPr>
        <a:xfrm>
          <a:off x="6310175" y="747069"/>
          <a:ext cx="664692" cy="66469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6459731" y="747069"/>
        <a:ext cx="365580" cy="500181"/>
      </dsp:txXfrm>
    </dsp:sp>
    <dsp:sp modelId="{C8AC60B8-6AB4-2847-BFC1-9F882D7932D2}">
      <dsp:nvSpPr>
        <dsp:cNvPr id="0" name=""/>
        <dsp:cNvSpPr/>
      </dsp:nvSpPr>
      <dsp:spPr>
        <a:xfrm>
          <a:off x="6820581" y="1911701"/>
          <a:ext cx="664692" cy="66469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6970137" y="1911701"/>
        <a:ext cx="365580" cy="500181"/>
      </dsp:txXfrm>
    </dsp:sp>
    <dsp:sp modelId="{B70BCAC6-3B1B-F142-9586-42B30782B135}">
      <dsp:nvSpPr>
        <dsp:cNvPr id="0" name=""/>
        <dsp:cNvSpPr/>
      </dsp:nvSpPr>
      <dsp:spPr>
        <a:xfrm>
          <a:off x="7330987" y="3059290"/>
          <a:ext cx="664692" cy="66469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7480543" y="3059290"/>
        <a:ext cx="365580" cy="500181"/>
      </dsp:txXfrm>
    </dsp:sp>
    <dsp:sp modelId="{87CB2D90-2012-1D4C-AF33-07AC3B530F0B}">
      <dsp:nvSpPr>
        <dsp:cNvPr id="0" name=""/>
        <dsp:cNvSpPr/>
      </dsp:nvSpPr>
      <dsp:spPr>
        <a:xfrm>
          <a:off x="7841394" y="4235285"/>
          <a:ext cx="664692" cy="66469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7990950" y="4235285"/>
        <a:ext cx="365580" cy="50018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0B9419-75A7-074B-9E83-C10ACA5C2ED4}" type="datetimeFigureOut">
              <a:rPr lang="en-US" smtClean="0"/>
              <a:t>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34D8F-F223-4747-AFCE-77B67A843A11}" type="slidenum">
              <a:rPr lang="en-US" smtClean="0"/>
              <a:t>‹#›</a:t>
            </a:fld>
            <a:endParaRPr lang="en-US"/>
          </a:p>
        </p:txBody>
      </p:sp>
    </p:spTree>
    <p:extLst>
      <p:ext uri="{BB962C8B-B14F-4D97-AF65-F5344CB8AC3E}">
        <p14:creationId xmlns:p14="http://schemas.microsoft.com/office/powerpoint/2010/main" val="2038469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61BEF0D-F0BB-DE4B-95CE-6DB70DBA9567}" type="datetimeFigureOut">
              <a:rPr lang="en-US" smtClean="0"/>
              <a:pPr/>
              <a:t>6/20/20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1705677"/>
      </p:ext>
    </p:extLst>
  </p:cSld>
  <p:clrMap bg1="lt1" tx1="dk1" bg2="lt2" tx2="dk2" accent1="accent1" accent2="accent2" accent3="accent3" accent4="accent4" accent5="accent5" accent6="accent6" hlink="hlink" folHlink="folHlink"/>
  <p:sldLayoutIdLst>
    <p:sldLayoutId id="2147484298" r:id="rId1"/>
    <p:sldLayoutId id="2147484299" r:id="rId2"/>
    <p:sldLayoutId id="2147484300" r:id="rId3"/>
    <p:sldLayoutId id="2147484301" r:id="rId4"/>
    <p:sldLayoutId id="2147484302" r:id="rId5"/>
    <p:sldLayoutId id="2147484303" r:id="rId6"/>
    <p:sldLayoutId id="2147484304" r:id="rId7"/>
    <p:sldLayoutId id="2147484305" r:id="rId8"/>
    <p:sldLayoutId id="2147484306" r:id="rId9"/>
    <p:sldLayoutId id="2147484307" r:id="rId10"/>
    <p:sldLayoutId id="2147484308" r:id="rId11"/>
    <p:sldLayoutId id="2147484309" r:id="rId12"/>
    <p:sldLayoutId id="2147484310" r:id="rId13"/>
    <p:sldLayoutId id="2147484311" r:id="rId14"/>
    <p:sldLayoutId id="2147484312" r:id="rId15"/>
    <p:sldLayoutId id="2147484313" r:id="rId16"/>
    <p:sldLayoutId id="2147484314"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15.xml"/><Relationship Id="rId2"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9.xml"/><Relationship Id="rId2"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9.xml"/><Relationship Id="rId2" Type="http://schemas.openxmlformats.org/officeDocument/2006/relationships/diagramData" Target="../diagrams/data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9.xml"/><Relationship Id="rId2" Type="http://schemas.openxmlformats.org/officeDocument/2006/relationships/diagramData" Target="../diagrams/data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1.xml"/><Relationship Id="rId2" Type="http://schemas.openxmlformats.org/officeDocument/2006/relationships/diagramData" Target="../diagrams/data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1.xml"/><Relationship Id="rId2" Type="http://schemas.openxmlformats.org/officeDocument/2006/relationships/diagramData" Target="../diagrams/data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chart" Target="../charts/chart3.xml"/><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9.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15.xml"/><Relationship Id="rId2"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15.xml"/><Relationship Id="rId2"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15.xml"/><Relationship Id="rId2"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b="1" cap="none" dirty="0" smtClean="0">
                <a:solidFill>
                  <a:srgbClr val="FFC000"/>
                </a:solidFill>
                <a:latin typeface="Avenir Book" charset="0"/>
                <a:ea typeface="Avenir Book" charset="0"/>
                <a:cs typeface="Avenir Book" charset="0"/>
              </a:rPr>
              <a:t>FDI IN MANUFACTURING </a:t>
            </a:r>
            <a:r>
              <a:rPr lang="en-US" sz="4400" b="1" cap="none" dirty="0" smtClean="0">
                <a:solidFill>
                  <a:srgbClr val="55BAC5"/>
                </a:solidFill>
                <a:latin typeface="Avenir Book" charset="0"/>
                <a:ea typeface="Avenir Book" charset="0"/>
                <a:cs typeface="Avenir Book" charset="0"/>
              </a:rPr>
              <a:t>SECTOR IN INDIA</a:t>
            </a:r>
            <a:endParaRPr lang="en-US" sz="4400" cap="none" dirty="0">
              <a:solidFill>
                <a:srgbClr val="55BAC5"/>
              </a:solidFill>
              <a:latin typeface="Avenir Book" charset="0"/>
              <a:ea typeface="Avenir Book" charset="0"/>
              <a:cs typeface="Avenir Book" charset="0"/>
            </a:endParaRPr>
          </a:p>
        </p:txBody>
      </p:sp>
    </p:spTree>
    <p:extLst>
      <p:ext uri="{BB962C8B-B14F-4D97-AF65-F5344CB8AC3E}">
        <p14:creationId xmlns:p14="http://schemas.microsoft.com/office/powerpoint/2010/main" val="936546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71952189"/>
              </p:ext>
            </p:extLst>
          </p:nvPr>
        </p:nvGraphicFramePr>
        <p:xfrm>
          <a:off x="1347537" y="336884"/>
          <a:ext cx="9384631" cy="61762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0036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b="1" cap="none" dirty="0" smtClean="0">
                <a:solidFill>
                  <a:srgbClr val="FFC000"/>
                </a:solidFill>
                <a:latin typeface="Avenir Book" charset="0"/>
                <a:ea typeface="Avenir Book" charset="0"/>
                <a:cs typeface="Avenir Book" charset="0"/>
              </a:rPr>
              <a:t>MANUFACTURING</a:t>
            </a:r>
            <a:r>
              <a:rPr lang="en-US" sz="4400" b="1" cap="none" dirty="0" smtClean="0">
                <a:solidFill>
                  <a:srgbClr val="55BAC5"/>
                </a:solidFill>
                <a:latin typeface="Avenir Book" charset="0"/>
                <a:ea typeface="Avenir Book" charset="0"/>
                <a:cs typeface="Avenir Book" charset="0"/>
              </a:rPr>
              <a:t> SECTOR</a:t>
            </a:r>
            <a:endParaRPr lang="en-US" sz="4400" cap="none" dirty="0">
              <a:solidFill>
                <a:srgbClr val="55BAC5"/>
              </a:solidFill>
              <a:latin typeface="Avenir Book" charset="0"/>
              <a:ea typeface="Avenir Book" charset="0"/>
              <a:cs typeface="Avenir Book" charset="0"/>
            </a:endParaRPr>
          </a:p>
        </p:txBody>
      </p:sp>
    </p:spTree>
    <p:extLst>
      <p:ext uri="{BB962C8B-B14F-4D97-AF65-F5344CB8AC3E}">
        <p14:creationId xmlns:p14="http://schemas.microsoft.com/office/powerpoint/2010/main" val="308229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76700267"/>
              </p:ext>
            </p:extLst>
          </p:nvPr>
        </p:nvGraphicFramePr>
        <p:xfrm>
          <a:off x="898358" y="896129"/>
          <a:ext cx="10651957" cy="5132383"/>
        </p:xfrm>
        <a:graphic>
          <a:graphicData uri="http://schemas.openxmlformats.org/drawingml/2006/table">
            <a:tbl>
              <a:tblPr firstRow="1" bandRow="1">
                <a:tableStyleId>{5C22544A-7EE6-4342-B048-85BDC9FD1C3A}</a:tableStyleId>
              </a:tblPr>
              <a:tblGrid>
                <a:gridCol w="10651957"/>
              </a:tblGrid>
              <a:tr h="515576">
                <a:tc>
                  <a:txBody>
                    <a:bodyPr/>
                    <a:lstStyle/>
                    <a:p>
                      <a:pPr algn="ctr"/>
                      <a:r>
                        <a:rPr lang="en-US" sz="2400" dirty="0" smtClean="0">
                          <a:solidFill>
                            <a:schemeClr val="accent2">
                              <a:lumMod val="50000"/>
                            </a:schemeClr>
                          </a:solidFill>
                          <a:latin typeface="Avenir Book" charset="0"/>
                          <a:ea typeface="Avenir Book" charset="0"/>
                          <a:cs typeface="Avenir Book" charset="0"/>
                        </a:rPr>
                        <a:t>CURRENT SCENERIO</a:t>
                      </a:r>
                      <a:endParaRPr lang="en-US" sz="2400" dirty="0">
                        <a:solidFill>
                          <a:schemeClr val="accent2">
                            <a:lumMod val="50000"/>
                          </a:schemeClr>
                        </a:solidFill>
                        <a:latin typeface="Avenir Book" charset="0"/>
                        <a:ea typeface="Avenir Book" charset="0"/>
                        <a:cs typeface="Avenir Book" charset="0"/>
                      </a:endParaRPr>
                    </a:p>
                  </a:txBody>
                  <a:tcPr>
                    <a:solidFill>
                      <a:srgbClr val="FFC000"/>
                    </a:solidFill>
                  </a:tcPr>
                </a:tc>
              </a:tr>
              <a:tr h="5686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Ranked 2</a:t>
                      </a:r>
                      <a:r>
                        <a:rPr lang="en-US" baseline="30000" dirty="0" smtClean="0">
                          <a:solidFill>
                            <a:schemeClr val="bg1"/>
                          </a:solidFill>
                          <a:latin typeface="Avenir Book" charset="0"/>
                          <a:ea typeface="Avenir Book" charset="0"/>
                          <a:cs typeface="Avenir Book" charset="0"/>
                        </a:rPr>
                        <a:t>nd</a:t>
                      </a:r>
                      <a:r>
                        <a:rPr lang="en-US" dirty="0" smtClean="0">
                          <a:solidFill>
                            <a:schemeClr val="bg1"/>
                          </a:solidFill>
                          <a:latin typeface="Avenir Book" charset="0"/>
                          <a:ea typeface="Avenir Book" charset="0"/>
                          <a:cs typeface="Avenir Book" charset="0"/>
                        </a:rPr>
                        <a:t> most favorite destination for foreign investment after china</a:t>
                      </a:r>
                      <a:endParaRPr lang="en-GB" dirty="0" smtClean="0">
                        <a:solidFill>
                          <a:schemeClr val="bg1"/>
                        </a:solidFill>
                        <a:latin typeface="Avenir Book" charset="0"/>
                        <a:ea typeface="Avenir Book" charset="0"/>
                        <a:cs typeface="Avenir Book" charset="0"/>
                      </a:endParaRPr>
                    </a:p>
                  </a:txBody>
                  <a:tcPr>
                    <a:solidFill>
                      <a:srgbClr val="55BAC5"/>
                    </a:solidFill>
                  </a:tcPr>
                </a:tc>
              </a:tr>
              <a:tr h="5775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India ranked among the top 12 producers of manufacturing value added (MVA)</a:t>
                      </a:r>
                      <a:endParaRPr lang="en-GB" dirty="0" smtClean="0">
                        <a:solidFill>
                          <a:schemeClr val="bg1"/>
                        </a:solidFill>
                        <a:latin typeface="Avenir Book" charset="0"/>
                        <a:ea typeface="Avenir Book" charset="0"/>
                        <a:cs typeface="Avenir Book" charset="0"/>
                      </a:endParaRPr>
                    </a:p>
                  </a:txBody>
                  <a:tcPr>
                    <a:solidFill>
                      <a:srgbClr val="55BAC5"/>
                    </a:solidFill>
                  </a:tcPr>
                </a:tc>
              </a:tr>
              <a:tr h="609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India’s automotive market is world’s 4</a:t>
                      </a:r>
                      <a:r>
                        <a:rPr lang="en-US" baseline="30000" dirty="0" smtClean="0">
                          <a:solidFill>
                            <a:schemeClr val="bg1"/>
                          </a:solidFill>
                          <a:latin typeface="Avenir Book" charset="0"/>
                          <a:ea typeface="Avenir Book" charset="0"/>
                          <a:cs typeface="Avenir Book" charset="0"/>
                        </a:rPr>
                        <a:t>th</a:t>
                      </a:r>
                      <a:r>
                        <a:rPr lang="en-US" dirty="0" smtClean="0">
                          <a:solidFill>
                            <a:schemeClr val="bg1"/>
                          </a:solidFill>
                          <a:latin typeface="Avenir Book" charset="0"/>
                          <a:ea typeface="Avenir Book" charset="0"/>
                          <a:cs typeface="Avenir Book" charset="0"/>
                        </a:rPr>
                        <a:t> and 5th largest market in PV &amp; CV respectively</a:t>
                      </a:r>
                    </a:p>
                    <a:p>
                      <a:endParaRPr lang="en-US" dirty="0">
                        <a:solidFill>
                          <a:schemeClr val="bg1"/>
                        </a:solidFill>
                        <a:latin typeface="Avenir Book" charset="0"/>
                        <a:ea typeface="Avenir Book" charset="0"/>
                        <a:cs typeface="Avenir Book" charset="0"/>
                      </a:endParaRPr>
                    </a:p>
                  </a:txBody>
                  <a:tcPr>
                    <a:solidFill>
                      <a:srgbClr val="55BAC5"/>
                    </a:solidFill>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In electrical machinery and apparatus, it is ranked 5</a:t>
                      </a:r>
                      <a:r>
                        <a:rPr lang="en-US" baseline="30000" dirty="0" smtClean="0">
                          <a:solidFill>
                            <a:schemeClr val="bg1"/>
                          </a:solidFill>
                          <a:latin typeface="Avenir Book" charset="0"/>
                          <a:ea typeface="Avenir Book" charset="0"/>
                          <a:cs typeface="Avenir Book" charset="0"/>
                        </a:rPr>
                        <a:t>th</a:t>
                      </a:r>
                      <a:endParaRPr lang="en-GB" dirty="0" smtClean="0">
                        <a:solidFill>
                          <a:schemeClr val="bg1"/>
                        </a:solidFill>
                        <a:latin typeface="Avenir Book" charset="0"/>
                        <a:ea typeface="Avenir Book" charset="0"/>
                        <a:cs typeface="Avenir Book" charset="0"/>
                      </a:endParaRPr>
                    </a:p>
                    <a:p>
                      <a:endParaRPr lang="en-US" dirty="0">
                        <a:solidFill>
                          <a:schemeClr val="bg1"/>
                        </a:solidFill>
                        <a:latin typeface="Avenir Book" charset="0"/>
                        <a:ea typeface="Avenir Book" charset="0"/>
                        <a:cs typeface="Avenir Book" charset="0"/>
                      </a:endParaRPr>
                    </a:p>
                  </a:txBody>
                  <a:tcPr>
                    <a:solidFill>
                      <a:srgbClr val="55BAC5"/>
                    </a:solidFill>
                  </a:tcPr>
                </a:tc>
              </a:tr>
              <a:tr h="5646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7</a:t>
                      </a:r>
                      <a:r>
                        <a:rPr lang="en-US" baseline="30000" dirty="0" smtClean="0">
                          <a:solidFill>
                            <a:schemeClr val="bg1"/>
                          </a:solidFill>
                          <a:latin typeface="Avenir Book" charset="0"/>
                          <a:ea typeface="Avenir Book" charset="0"/>
                          <a:cs typeface="Avenir Book" charset="0"/>
                        </a:rPr>
                        <a:t>th</a:t>
                      </a:r>
                      <a:r>
                        <a:rPr lang="en-US" dirty="0" smtClean="0">
                          <a:solidFill>
                            <a:schemeClr val="bg1"/>
                          </a:solidFill>
                          <a:latin typeface="Avenir Book" charset="0"/>
                          <a:ea typeface="Avenir Book" charset="0"/>
                          <a:cs typeface="Avenir Book" charset="0"/>
                        </a:rPr>
                        <a:t> in chemicals and chemical products</a:t>
                      </a:r>
                      <a:endParaRPr lang="en-GB" dirty="0" smtClean="0">
                        <a:solidFill>
                          <a:schemeClr val="bg1"/>
                        </a:solidFill>
                        <a:latin typeface="Avenir Book" charset="0"/>
                        <a:ea typeface="Avenir Book" charset="0"/>
                        <a:cs typeface="Avenir Book" charset="0"/>
                      </a:endParaRPr>
                    </a:p>
                    <a:p>
                      <a:endParaRPr lang="en-US" dirty="0">
                        <a:solidFill>
                          <a:schemeClr val="bg1"/>
                        </a:solidFill>
                        <a:latin typeface="Avenir Book" charset="0"/>
                        <a:ea typeface="Avenir Book" charset="0"/>
                        <a:cs typeface="Avenir Book" charset="0"/>
                      </a:endParaRPr>
                    </a:p>
                  </a:txBody>
                  <a:tcPr>
                    <a:solidFill>
                      <a:srgbClr val="55BAC5"/>
                    </a:solidFill>
                  </a:tcPr>
                </a:tc>
              </a:tr>
              <a:tr h="839003">
                <a:tc>
                  <a:txBody>
                    <a:bodyPr/>
                    <a:lstStyle/>
                    <a:p>
                      <a:r>
                        <a:rPr lang="en-US" dirty="0" smtClean="0">
                          <a:solidFill>
                            <a:schemeClr val="bg1"/>
                          </a:solidFill>
                          <a:latin typeface="Avenir Book" charset="0"/>
                          <a:ea typeface="Avenir Book" charset="0"/>
                          <a:cs typeface="Avenir Book" charset="0"/>
                        </a:rPr>
                        <a:t>The sector’s gross value added (GVA) at basic prices based at current prices is estimated at US$ 403.47 billion in FY19</a:t>
                      </a:r>
                      <a:endParaRPr lang="en-US" dirty="0">
                        <a:solidFill>
                          <a:schemeClr val="bg1"/>
                        </a:solidFill>
                        <a:latin typeface="Avenir Book" charset="0"/>
                        <a:ea typeface="Avenir Book" charset="0"/>
                        <a:cs typeface="Avenir Book" charset="0"/>
                      </a:endParaRPr>
                    </a:p>
                  </a:txBody>
                  <a:tcPr>
                    <a:solidFill>
                      <a:srgbClr val="55BAC5"/>
                    </a:solidFill>
                  </a:tcPr>
                </a:tc>
              </a:tr>
              <a:tr h="7114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1"/>
                          </a:solidFill>
                          <a:latin typeface="Avenir Book" charset="0"/>
                          <a:ea typeface="Avenir Book" charset="0"/>
                          <a:cs typeface="Avenir Book" charset="0"/>
                        </a:rPr>
                        <a:t>6</a:t>
                      </a:r>
                      <a:r>
                        <a:rPr lang="en-US" baseline="30000" dirty="0" smtClean="0">
                          <a:solidFill>
                            <a:schemeClr val="bg1"/>
                          </a:solidFill>
                          <a:latin typeface="Avenir Book" charset="0"/>
                          <a:ea typeface="Avenir Book" charset="0"/>
                          <a:cs typeface="Avenir Book" charset="0"/>
                        </a:rPr>
                        <a:t>th</a:t>
                      </a:r>
                      <a:r>
                        <a:rPr lang="en-US" dirty="0" smtClean="0">
                          <a:solidFill>
                            <a:schemeClr val="bg1"/>
                          </a:solidFill>
                          <a:latin typeface="Avenir Book" charset="0"/>
                          <a:ea typeface="Avenir Book" charset="0"/>
                          <a:cs typeface="Avenir Book" charset="0"/>
                        </a:rPr>
                        <a:t> position an basic metal category</a:t>
                      </a:r>
                      <a:endParaRPr lang="en-GB" dirty="0" smtClean="0">
                        <a:solidFill>
                          <a:schemeClr val="bg1"/>
                        </a:solidFill>
                        <a:latin typeface="Avenir Book" charset="0"/>
                        <a:ea typeface="Avenir Book" charset="0"/>
                        <a:cs typeface="Avenir Book" charset="0"/>
                      </a:endParaRPr>
                    </a:p>
                    <a:p>
                      <a:endParaRPr lang="en-US" dirty="0">
                        <a:solidFill>
                          <a:schemeClr val="bg1"/>
                        </a:solidFill>
                        <a:latin typeface="Avenir Book" charset="0"/>
                        <a:ea typeface="Avenir Book" charset="0"/>
                        <a:cs typeface="Avenir Book" charset="0"/>
                      </a:endParaRPr>
                    </a:p>
                  </a:txBody>
                  <a:tcPr>
                    <a:solidFill>
                      <a:srgbClr val="55BAC5"/>
                    </a:solidFill>
                  </a:tcPr>
                </a:tc>
              </a:tr>
            </a:tbl>
          </a:graphicData>
        </a:graphic>
      </p:graphicFrame>
    </p:spTree>
    <p:extLst>
      <p:ext uri="{BB962C8B-B14F-4D97-AF65-F5344CB8AC3E}">
        <p14:creationId xmlns:p14="http://schemas.microsoft.com/office/powerpoint/2010/main" val="845129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icture Placeholder 4"/>
          <p:cNvGraphicFramePr>
            <a:graphicFrameLocks noGrp="1"/>
          </p:cNvGraphicFramePr>
          <p:nvPr>
            <p:ph type="pic" idx="1"/>
            <p:extLst>
              <p:ext uri="{D42A27DB-BD31-4B8C-83A1-F6EECF244321}">
                <p14:modId xmlns:p14="http://schemas.microsoft.com/office/powerpoint/2010/main" val="1589748872"/>
              </p:ext>
            </p:extLst>
          </p:nvPr>
        </p:nvGraphicFramePr>
        <p:xfrm>
          <a:off x="914735" y="1427747"/>
          <a:ext cx="9798050" cy="4876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854976396"/>
              </p:ext>
            </p:extLst>
          </p:nvPr>
        </p:nvGraphicFramePr>
        <p:xfrm>
          <a:off x="1588168" y="719666"/>
          <a:ext cx="8571832" cy="396240"/>
        </p:xfrm>
        <a:graphic>
          <a:graphicData uri="http://schemas.openxmlformats.org/drawingml/2006/table">
            <a:tbl>
              <a:tblPr firstRow="1" bandRow="1">
                <a:tableStyleId>{5C22544A-7EE6-4342-B048-85BDC9FD1C3A}</a:tableStyleId>
              </a:tblPr>
              <a:tblGrid>
                <a:gridCol w="8571832"/>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2">
                              <a:lumMod val="50000"/>
                            </a:schemeClr>
                          </a:solidFill>
                          <a:latin typeface="Avenir Book" charset="0"/>
                          <a:ea typeface="Avenir Book" charset="0"/>
                          <a:cs typeface="Avenir Book" charset="0"/>
                        </a:rPr>
                        <a:t>Sector-wise</a:t>
                      </a:r>
                      <a:r>
                        <a:rPr lang="en-US" sz="2000" baseline="0" dirty="0" smtClean="0">
                          <a:solidFill>
                            <a:schemeClr val="accent2">
                              <a:lumMod val="50000"/>
                            </a:schemeClr>
                          </a:solidFill>
                          <a:latin typeface="Avenir Book" charset="0"/>
                          <a:ea typeface="Avenir Book" charset="0"/>
                          <a:cs typeface="Avenir Book" charset="0"/>
                        </a:rPr>
                        <a:t> FDI Inflow from April 2000 to December 2019 (In US$ billion) </a:t>
                      </a:r>
                      <a:endParaRPr lang="en-US" sz="2000" dirty="0" smtClean="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2125680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icture Placeholder 4"/>
          <p:cNvGraphicFramePr>
            <a:graphicFrameLocks noGrp="1"/>
          </p:cNvGraphicFramePr>
          <p:nvPr>
            <p:ph type="pic" idx="1"/>
            <p:extLst>
              <p:ext uri="{D42A27DB-BD31-4B8C-83A1-F6EECF244321}">
                <p14:modId xmlns:p14="http://schemas.microsoft.com/office/powerpoint/2010/main" val="86047653"/>
              </p:ext>
            </p:extLst>
          </p:nvPr>
        </p:nvGraphicFramePr>
        <p:xfrm>
          <a:off x="1090613" y="609600"/>
          <a:ext cx="10250487" cy="5599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5365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Picture Placeholder 7"/>
          <p:cNvGraphicFramePr>
            <a:graphicFrameLocks noGrp="1"/>
          </p:cNvGraphicFramePr>
          <p:nvPr>
            <p:ph type="pic" idx="1"/>
            <p:extLst>
              <p:ext uri="{D42A27DB-BD31-4B8C-83A1-F6EECF244321}">
                <p14:modId xmlns:p14="http://schemas.microsoft.com/office/powerpoint/2010/main" val="1233334978"/>
              </p:ext>
            </p:extLst>
          </p:nvPr>
        </p:nvGraphicFramePr>
        <p:xfrm>
          <a:off x="641684" y="417096"/>
          <a:ext cx="11277600" cy="6208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8657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icture Placeholder 4"/>
          <p:cNvGraphicFramePr>
            <a:graphicFrameLocks noGrp="1"/>
          </p:cNvGraphicFramePr>
          <p:nvPr>
            <p:ph type="pic" idx="1"/>
            <p:extLst>
              <p:ext uri="{D42A27DB-BD31-4B8C-83A1-F6EECF244321}">
                <p14:modId xmlns:p14="http://schemas.microsoft.com/office/powerpoint/2010/main" val="1122172296"/>
              </p:ext>
            </p:extLst>
          </p:nvPr>
        </p:nvGraphicFramePr>
        <p:xfrm>
          <a:off x="769938" y="609600"/>
          <a:ext cx="10588625" cy="5694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7487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b="1" cap="none" dirty="0" smtClean="0">
                <a:solidFill>
                  <a:srgbClr val="FFC000"/>
                </a:solidFill>
                <a:latin typeface="Avenir Book" charset="0"/>
                <a:ea typeface="Avenir Book" charset="0"/>
                <a:cs typeface="Avenir Book" charset="0"/>
              </a:rPr>
              <a:t>SETTING UP OF BUSINESS </a:t>
            </a:r>
            <a:r>
              <a:rPr lang="en-US" sz="4400" b="1" cap="none" dirty="0" smtClean="0">
                <a:solidFill>
                  <a:srgbClr val="55BAC5"/>
                </a:solidFill>
                <a:latin typeface="Avenir Book" charset="0"/>
                <a:ea typeface="Avenir Book" charset="0"/>
                <a:cs typeface="Avenir Book" charset="0"/>
              </a:rPr>
              <a:t>ENTITY FOR MANUFACTURING </a:t>
            </a:r>
            <a:r>
              <a:rPr lang="en-US" sz="4400" b="1" cap="none" dirty="0" smtClean="0">
                <a:solidFill>
                  <a:srgbClr val="FFC000"/>
                </a:solidFill>
                <a:latin typeface="Avenir Book" charset="0"/>
                <a:ea typeface="Avenir Book" charset="0"/>
                <a:cs typeface="Avenir Book" charset="0"/>
              </a:rPr>
              <a:t>SECTOR</a:t>
            </a:r>
            <a:endParaRPr lang="en-US" sz="4400" cap="none" dirty="0">
              <a:solidFill>
                <a:srgbClr val="FFC000"/>
              </a:solidFill>
              <a:latin typeface="Avenir Book" charset="0"/>
              <a:ea typeface="Avenir Book" charset="0"/>
              <a:cs typeface="Avenir Book" charset="0"/>
            </a:endParaRPr>
          </a:p>
        </p:txBody>
      </p:sp>
    </p:spTree>
    <p:extLst>
      <p:ext uri="{BB962C8B-B14F-4D97-AF65-F5344CB8AC3E}">
        <p14:creationId xmlns:p14="http://schemas.microsoft.com/office/powerpoint/2010/main" val="547116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126297349"/>
              </p:ext>
            </p:extLst>
          </p:nvPr>
        </p:nvGraphicFramePr>
        <p:xfrm>
          <a:off x="1967831" y="831960"/>
          <a:ext cx="8876632" cy="56811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Table 2"/>
          <p:cNvGraphicFramePr>
            <a:graphicFrameLocks noGrp="1"/>
          </p:cNvGraphicFramePr>
          <p:nvPr>
            <p:extLst>
              <p:ext uri="{D42A27DB-BD31-4B8C-83A1-F6EECF244321}">
                <p14:modId xmlns:p14="http://schemas.microsoft.com/office/powerpoint/2010/main" val="964491829"/>
              </p:ext>
            </p:extLst>
          </p:nvPr>
        </p:nvGraphicFramePr>
        <p:xfrm>
          <a:off x="2088395" y="461120"/>
          <a:ext cx="8128000" cy="396240"/>
        </p:xfrm>
        <a:graphic>
          <a:graphicData uri="http://schemas.openxmlformats.org/drawingml/2006/table">
            <a:tbl>
              <a:tblPr firstRow="1" bandRow="1">
                <a:tableStyleId>{5C22544A-7EE6-4342-B048-85BDC9FD1C3A}</a:tableStyleId>
              </a:tblPr>
              <a:tblGrid>
                <a:gridCol w="8128000"/>
              </a:tblGrid>
              <a:tr h="370840">
                <a:tc>
                  <a:txBody>
                    <a:bodyPr/>
                    <a:lstStyle/>
                    <a:p>
                      <a:pPr algn="ctr"/>
                      <a:r>
                        <a:rPr lang="en-US" sz="2000" dirty="0" smtClean="0">
                          <a:solidFill>
                            <a:schemeClr val="accent2">
                              <a:lumMod val="50000"/>
                            </a:schemeClr>
                          </a:solidFill>
                          <a:latin typeface="Avenir Book" charset="0"/>
                          <a:ea typeface="Avenir Book" charset="0"/>
                          <a:cs typeface="Avenir Book" charset="0"/>
                        </a:rPr>
                        <a:t>REGISTRATION/FORMATION</a:t>
                      </a:r>
                      <a:r>
                        <a:rPr lang="en-US" sz="2000" baseline="0" dirty="0" smtClean="0">
                          <a:solidFill>
                            <a:schemeClr val="accent2">
                              <a:lumMod val="50000"/>
                            </a:schemeClr>
                          </a:solidFill>
                          <a:latin typeface="Avenir Book" charset="0"/>
                          <a:ea typeface="Avenir Book" charset="0"/>
                          <a:cs typeface="Avenir Book" charset="0"/>
                        </a:rPr>
                        <a:t> OF INCORPORATED ENTITY</a:t>
                      </a:r>
                      <a:endParaRPr lang="en-US" sz="2000" dirty="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19507256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10306626"/>
              </p:ext>
            </p:extLst>
          </p:nvPr>
        </p:nvGraphicFramePr>
        <p:xfrm>
          <a:off x="2224504" y="1008423"/>
          <a:ext cx="8876632" cy="56811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580902769"/>
              </p:ext>
            </p:extLst>
          </p:nvPr>
        </p:nvGraphicFramePr>
        <p:xfrm>
          <a:off x="2160336" y="339114"/>
          <a:ext cx="8128000" cy="448822"/>
        </p:xfrm>
        <a:graphic>
          <a:graphicData uri="http://schemas.openxmlformats.org/drawingml/2006/table">
            <a:tbl>
              <a:tblPr firstRow="1" bandRow="1">
                <a:tableStyleId>{5C22544A-7EE6-4342-B048-85BDC9FD1C3A}</a:tableStyleId>
              </a:tblPr>
              <a:tblGrid>
                <a:gridCol w="8128000"/>
              </a:tblGrid>
              <a:tr h="448822">
                <a:tc>
                  <a:txBody>
                    <a:bodyPr/>
                    <a:lstStyle/>
                    <a:p>
                      <a:pPr algn="ctr"/>
                      <a:r>
                        <a:rPr lang="en-US" sz="2000" dirty="0" smtClean="0">
                          <a:solidFill>
                            <a:schemeClr val="accent2">
                              <a:lumMod val="50000"/>
                            </a:schemeClr>
                          </a:solidFill>
                          <a:latin typeface="Avenir Book" charset="0"/>
                          <a:ea typeface="Avenir Book" charset="0"/>
                          <a:cs typeface="Avenir Book" charset="0"/>
                        </a:rPr>
                        <a:t>REGISTRATION/FORMATION OF UNINCOPORATED ENTITY</a:t>
                      </a:r>
                      <a:endParaRPr lang="en-US" sz="2000" dirty="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1354044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10671"/>
            <a:ext cx="3012948" cy="2367726"/>
          </a:xfrm>
        </p:spPr>
        <p:txBody>
          <a:bodyPr>
            <a:normAutofit/>
          </a:bodyPr>
          <a:lstStyle/>
          <a:p>
            <a:pPr algn="ctr"/>
            <a:r>
              <a:rPr lang="en-IN" b="1" dirty="0" smtClean="0">
                <a:solidFill>
                  <a:srgbClr val="55BAC5"/>
                </a:solidFill>
                <a:latin typeface="Avenir Book" charset="0"/>
                <a:ea typeface="Avenir Book" charset="0"/>
                <a:cs typeface="Avenir Book" charset="0"/>
              </a:rPr>
              <a:t>INDIA </a:t>
            </a:r>
            <a:br>
              <a:rPr lang="en-IN" b="1" dirty="0" smtClean="0">
                <a:solidFill>
                  <a:srgbClr val="55BAC5"/>
                </a:solidFill>
                <a:latin typeface="Avenir Book" charset="0"/>
                <a:ea typeface="Avenir Book" charset="0"/>
                <a:cs typeface="Avenir Book" charset="0"/>
              </a:rPr>
            </a:br>
            <a:r>
              <a:rPr lang="en-IN" b="1" dirty="0" smtClean="0">
                <a:solidFill>
                  <a:srgbClr val="55BAC5"/>
                </a:solidFill>
                <a:latin typeface="Avenir Book" charset="0"/>
                <a:ea typeface="Avenir Book" charset="0"/>
                <a:cs typeface="Avenir Book" charset="0"/>
              </a:rPr>
              <a:t>THE GROWTH STORY</a:t>
            </a: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7" name="Subtitle 2"/>
          <p:cNvSpPr txBox="1">
            <a:spLocks/>
          </p:cNvSpPr>
          <p:nvPr/>
        </p:nvSpPr>
        <p:spPr>
          <a:xfrm>
            <a:off x="9852346" y="1249251"/>
            <a:ext cx="2339663" cy="861420"/>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lvl1pPr marL="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1pPr>
            <a:lvl2pPr marL="457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2pPr>
            <a:lvl3pPr marL="914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3pPr>
            <a:lvl4pPr marL="1371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4pPr>
            <a:lvl5pPr marL="18288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5pPr>
            <a:lvl6pPr marL="22860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6pPr>
            <a:lvl7pPr marL="27432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7pPr>
            <a:lvl8pPr marL="32004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8pPr>
            <a:lvl9pPr marL="365760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solidFill>
                <a:latin typeface="+mj-lt"/>
                <a:ea typeface="+mj-ea"/>
                <a:cs typeface="+mj-cs"/>
              </a:defRPr>
            </a:lvl9pPr>
          </a:lstStyle>
          <a:p>
            <a:endParaRPr lang="en-US" sz="1400" dirty="0"/>
          </a:p>
        </p:txBody>
      </p:sp>
      <p:graphicFrame>
        <p:nvGraphicFramePr>
          <p:cNvPr id="5" name="Table 4"/>
          <p:cNvGraphicFramePr>
            <a:graphicFrameLocks noGrp="1"/>
          </p:cNvGraphicFramePr>
          <p:nvPr>
            <p:extLst>
              <p:ext uri="{D42A27DB-BD31-4B8C-83A1-F6EECF244321}">
                <p14:modId xmlns:p14="http://schemas.microsoft.com/office/powerpoint/2010/main" val="956923434"/>
              </p:ext>
            </p:extLst>
          </p:nvPr>
        </p:nvGraphicFramePr>
        <p:xfrm>
          <a:off x="3554171" y="1249251"/>
          <a:ext cx="7595092" cy="4373566"/>
        </p:xfrm>
        <a:graphic>
          <a:graphicData uri="http://schemas.openxmlformats.org/drawingml/2006/table">
            <a:tbl>
              <a:tblPr firstRow="1" bandRow="1">
                <a:tableStyleId>{5C22544A-7EE6-4342-B048-85BDC9FD1C3A}</a:tableStyleId>
              </a:tblPr>
              <a:tblGrid>
                <a:gridCol w="7595092"/>
              </a:tblGrid>
              <a:tr h="352171">
                <a:tc>
                  <a:txBody>
                    <a:bodyPr/>
                    <a:lstStyle/>
                    <a:p>
                      <a:pPr algn="ctr"/>
                      <a:r>
                        <a:rPr lang="en-US" sz="2000" dirty="0" smtClean="0">
                          <a:solidFill>
                            <a:schemeClr val="accent2">
                              <a:lumMod val="50000"/>
                            </a:schemeClr>
                          </a:solidFill>
                          <a:latin typeface="Avenir Book" charset="0"/>
                          <a:ea typeface="Avenir Book" charset="0"/>
                          <a:cs typeface="Avenir Book" charset="0"/>
                        </a:rPr>
                        <a:t>KEY HIGHLIGHTS</a:t>
                      </a:r>
                      <a:endParaRPr lang="en-US" sz="2000" dirty="0">
                        <a:solidFill>
                          <a:schemeClr val="accent2">
                            <a:lumMod val="50000"/>
                          </a:schemeClr>
                        </a:solidFill>
                        <a:latin typeface="Avenir Book" charset="0"/>
                        <a:ea typeface="Avenir Book" charset="0"/>
                        <a:cs typeface="Avenir Book" charset="0"/>
                      </a:endParaRPr>
                    </a:p>
                  </a:txBody>
                  <a:tcPr>
                    <a:solidFill>
                      <a:srgbClr val="FFC000"/>
                    </a:solidFill>
                  </a:tcPr>
                </a:tc>
              </a:tr>
              <a:tr h="6078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cap="none" dirty="0" smtClean="0">
                          <a:solidFill>
                            <a:schemeClr val="bg1"/>
                          </a:solidFill>
                          <a:latin typeface="Avenir Book" charset="0"/>
                          <a:ea typeface="Avenir Book" charset="0"/>
                          <a:cs typeface="Avenir Book" charset="0"/>
                        </a:rPr>
                        <a:t>Asia’s one of the biggest buying economy.</a:t>
                      </a:r>
                      <a:r>
                        <a:rPr lang="en-IN" sz="1800" b="0" cap="none" dirty="0" smtClean="0">
                          <a:solidFill>
                            <a:schemeClr val="bg1"/>
                          </a:solidFill>
                          <a:latin typeface="Avenir Book" charset="0"/>
                          <a:ea typeface="Avenir Book" charset="0"/>
                          <a:cs typeface="Avenir Book" charset="0"/>
                        </a:rPr>
                        <a:t> </a:t>
                      </a:r>
                      <a:endParaRPr lang="en-US" sz="1800" b="0" cap="none" dirty="0" smtClean="0">
                        <a:solidFill>
                          <a:schemeClr val="bg1"/>
                        </a:solidFill>
                        <a:latin typeface="Avenir Book" charset="0"/>
                        <a:ea typeface="Avenir Book" charset="0"/>
                        <a:cs typeface="Avenir Book" charset="0"/>
                      </a:endParaRPr>
                    </a:p>
                    <a:p>
                      <a:endParaRPr lang="en-US" b="0" dirty="0"/>
                    </a:p>
                  </a:txBody>
                  <a:tcPr>
                    <a:solidFill>
                      <a:srgbClr val="55BAC5"/>
                    </a:solidFill>
                  </a:tcPr>
                </a:tc>
              </a:tr>
              <a:tr h="86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cap="none" dirty="0" smtClean="0">
                          <a:solidFill>
                            <a:schemeClr val="bg1"/>
                          </a:solidFill>
                          <a:latin typeface="Avenir Book" charset="0"/>
                          <a:ea typeface="Avenir Book" charset="0"/>
                          <a:cs typeface="Avenir Book" charset="0"/>
                        </a:rPr>
                        <a:t>By 2025, India will become the fifth largest consumer goods market in the world.</a:t>
                      </a:r>
                      <a:r>
                        <a:rPr lang="en-IN" sz="1800" b="0" cap="none" dirty="0" smtClean="0">
                          <a:solidFill>
                            <a:schemeClr val="bg1"/>
                          </a:solidFill>
                          <a:latin typeface="Avenir Book" charset="0"/>
                          <a:ea typeface="Avenir Book" charset="0"/>
                          <a:cs typeface="Avenir Book" charset="0"/>
                        </a:rPr>
                        <a:t> </a:t>
                      </a:r>
                      <a:endParaRPr lang="en-US" sz="1800" b="0" cap="none" dirty="0" smtClean="0">
                        <a:solidFill>
                          <a:schemeClr val="bg1"/>
                        </a:solidFill>
                        <a:latin typeface="Avenir Book" charset="0"/>
                        <a:ea typeface="Avenir Book" charset="0"/>
                        <a:cs typeface="Avenir Book" charset="0"/>
                      </a:endParaRPr>
                    </a:p>
                    <a:p>
                      <a:endParaRPr lang="en-US" b="0" dirty="0"/>
                    </a:p>
                  </a:txBody>
                  <a:tcPr>
                    <a:solidFill>
                      <a:srgbClr val="55BAC5"/>
                    </a:solidFill>
                  </a:tcPr>
                </a:tc>
              </a:tr>
              <a:tr h="868366">
                <a:tc>
                  <a:txBody>
                    <a:bodyPr/>
                    <a:lstStyle/>
                    <a:p>
                      <a:r>
                        <a:rPr lang="en-US" sz="1800" b="0" cap="none" dirty="0" smtClean="0">
                          <a:solidFill>
                            <a:schemeClr val="bg1"/>
                          </a:solidFill>
                          <a:latin typeface="Avenir Book" charset="0"/>
                          <a:ea typeface="Avenir Book" charset="0"/>
                          <a:cs typeface="Avenir Book" charset="0"/>
                        </a:rPr>
                        <a:t>India is the third-most attractive destination for FDI (after china &amp; USA) in the world</a:t>
                      </a:r>
                      <a:endParaRPr lang="en-US" b="0" dirty="0">
                        <a:solidFill>
                          <a:schemeClr val="bg1"/>
                        </a:solidFill>
                      </a:endParaRPr>
                    </a:p>
                  </a:txBody>
                  <a:tcPr>
                    <a:solidFill>
                      <a:srgbClr val="55BAC5"/>
                    </a:solidFill>
                  </a:tcPr>
                </a:tc>
              </a:tr>
              <a:tr h="6078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cap="none" dirty="0" smtClean="0">
                          <a:solidFill>
                            <a:schemeClr val="bg1"/>
                          </a:solidFill>
                          <a:latin typeface="Avenir Book" charset="0"/>
                          <a:ea typeface="Avenir Book" charset="0"/>
                          <a:cs typeface="Avenir Book" charset="0"/>
                        </a:rPr>
                        <a:t>India is one of the world’s youngest nations.</a:t>
                      </a:r>
                    </a:p>
                    <a:p>
                      <a:endParaRPr lang="en-US" b="0" dirty="0">
                        <a:solidFill>
                          <a:schemeClr val="bg1"/>
                        </a:solidFill>
                      </a:endParaRPr>
                    </a:p>
                  </a:txBody>
                  <a:tcPr>
                    <a:solidFill>
                      <a:srgbClr val="55BAC5"/>
                    </a:solidFill>
                  </a:tcPr>
                </a:tc>
              </a:tr>
              <a:tr h="868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cap="none" dirty="0" smtClean="0">
                          <a:solidFill>
                            <a:schemeClr val="bg1"/>
                          </a:solidFill>
                          <a:latin typeface="Avenir Book" charset="0"/>
                          <a:ea typeface="Avenir Book" charset="0"/>
                          <a:cs typeface="Avenir Book" charset="0"/>
                        </a:rPr>
                        <a:t>India’s appeal lies in its competitive labor costs, lucrative domestic market, and its skilled workforce.</a:t>
                      </a:r>
                    </a:p>
                    <a:p>
                      <a:endParaRPr lang="en-US" b="0" dirty="0">
                        <a:solidFill>
                          <a:schemeClr val="bg1"/>
                        </a:solidFill>
                      </a:endParaRPr>
                    </a:p>
                  </a:txBody>
                  <a:tcPr>
                    <a:solidFill>
                      <a:srgbClr val="55BAC5"/>
                    </a:solidFill>
                  </a:tcPr>
                </a:tc>
              </a:tr>
            </a:tbl>
          </a:graphicData>
        </a:graphic>
      </p:graphicFrame>
    </p:spTree>
    <p:extLst>
      <p:ext uri="{BB962C8B-B14F-4D97-AF65-F5344CB8AC3E}">
        <p14:creationId xmlns:p14="http://schemas.microsoft.com/office/powerpoint/2010/main" val="3675220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0" y="4395538"/>
            <a:ext cx="8128000" cy="1637760"/>
          </a:xfrm>
          <a:solidFill>
            <a:srgbClr val="55BAC5"/>
          </a:solidFill>
        </p:spPr>
        <p:txBody>
          <a:bodyPr>
            <a:normAutofit fontScale="90000"/>
          </a:bodyPr>
          <a:lstStyle/>
          <a:p>
            <a:r>
              <a:rPr lang="en-US" sz="2000" cap="none" dirty="0">
                <a:solidFill>
                  <a:schemeClr val="bg1"/>
                </a:solidFill>
                <a:latin typeface="Avenir Book" charset="0"/>
                <a:ea typeface="Avenir Book" charset="0"/>
                <a:cs typeface="Avenir Book" charset="0"/>
              </a:rPr>
              <a:t>Harish Malhotra </a:t>
            </a:r>
            <a:r>
              <a:rPr lang="en-US" sz="2000" cap="none" dirty="0" smtClean="0">
                <a:solidFill>
                  <a:schemeClr val="bg1"/>
                </a:solidFill>
                <a:latin typeface="Avenir Book" charset="0"/>
                <a:ea typeface="Avenir Book" charset="0"/>
                <a:cs typeface="Avenir Book" charset="0"/>
              </a:rPr>
              <a:t/>
            </a:r>
            <a:br>
              <a:rPr lang="en-US" sz="2000" cap="none" dirty="0" smtClean="0">
                <a:solidFill>
                  <a:schemeClr val="bg1"/>
                </a:solidFill>
                <a:latin typeface="Avenir Book" charset="0"/>
                <a:ea typeface="Avenir Book" charset="0"/>
                <a:cs typeface="Avenir Book" charset="0"/>
              </a:rPr>
            </a:br>
            <a:r>
              <a:rPr lang="en-US" sz="2000" cap="none" dirty="0" smtClean="0">
                <a:solidFill>
                  <a:schemeClr val="bg1"/>
                </a:solidFill>
                <a:latin typeface="Avenir Book" charset="0"/>
                <a:ea typeface="Avenir Book" charset="0"/>
                <a:cs typeface="Avenir Book" charset="0"/>
              </a:rPr>
              <a:t>Partner</a:t>
            </a:r>
            <a:br>
              <a:rPr lang="en-US" sz="2000" cap="none" dirty="0" smtClean="0">
                <a:solidFill>
                  <a:schemeClr val="bg1"/>
                </a:solidFill>
                <a:latin typeface="Avenir Book" charset="0"/>
                <a:ea typeface="Avenir Book" charset="0"/>
                <a:cs typeface="Avenir Book" charset="0"/>
              </a:rPr>
            </a:br>
            <a:r>
              <a:rPr lang="en-US" sz="2000" cap="none" dirty="0" err="1" smtClean="0">
                <a:solidFill>
                  <a:schemeClr val="bg1"/>
                </a:solidFill>
                <a:latin typeface="Avenir Book" charset="0"/>
                <a:ea typeface="Avenir Book" charset="0"/>
                <a:cs typeface="Avenir Book" charset="0"/>
              </a:rPr>
              <a:t>Wywode</a:t>
            </a:r>
            <a:r>
              <a:rPr lang="en-US" sz="2000" cap="none" dirty="0" smtClean="0">
                <a:solidFill>
                  <a:schemeClr val="bg1"/>
                </a:solidFill>
                <a:latin typeface="Avenir Book" charset="0"/>
                <a:ea typeface="Avenir Book" charset="0"/>
                <a:cs typeface="Avenir Book" charset="0"/>
              </a:rPr>
              <a:t> Jurists</a:t>
            </a:r>
            <a:br>
              <a:rPr lang="en-US" sz="2000" cap="none" dirty="0" smtClean="0">
                <a:solidFill>
                  <a:schemeClr val="bg1"/>
                </a:solidFill>
                <a:latin typeface="Avenir Book" charset="0"/>
                <a:ea typeface="Avenir Book" charset="0"/>
                <a:cs typeface="Avenir Book" charset="0"/>
              </a:rPr>
            </a:br>
            <a:r>
              <a:rPr lang="en-US" sz="2000" cap="none" dirty="0" smtClean="0">
                <a:solidFill>
                  <a:schemeClr val="bg1"/>
                </a:solidFill>
                <a:latin typeface="Avenir Book" charset="0"/>
                <a:ea typeface="Avenir Book" charset="0"/>
                <a:cs typeface="Avenir Book" charset="0"/>
              </a:rPr>
              <a:t>New Delhi     I      Mumbai     I        Barcelona</a:t>
            </a:r>
            <a:br>
              <a:rPr lang="en-US" sz="2000" cap="none" dirty="0" smtClean="0">
                <a:solidFill>
                  <a:schemeClr val="bg1"/>
                </a:solidFill>
                <a:latin typeface="Avenir Book" charset="0"/>
                <a:ea typeface="Avenir Book" charset="0"/>
                <a:cs typeface="Avenir Book" charset="0"/>
              </a:rPr>
            </a:br>
            <a:r>
              <a:rPr lang="en-US" sz="2000" cap="none" dirty="0" smtClean="0">
                <a:solidFill>
                  <a:schemeClr val="bg1"/>
                </a:solidFill>
                <a:latin typeface="Avenir Book" charset="0"/>
                <a:ea typeface="Avenir Book" charset="0"/>
                <a:cs typeface="Avenir Book" charset="0"/>
              </a:rPr>
              <a:t>T: 011 49050196, 47586533</a:t>
            </a:r>
            <a:br>
              <a:rPr lang="en-US" sz="2000" cap="none" dirty="0" smtClean="0">
                <a:solidFill>
                  <a:schemeClr val="bg1"/>
                </a:solidFill>
                <a:latin typeface="Avenir Book" charset="0"/>
                <a:ea typeface="Avenir Book" charset="0"/>
                <a:cs typeface="Avenir Book" charset="0"/>
              </a:rPr>
            </a:br>
            <a:r>
              <a:rPr lang="en-US" sz="2000" cap="none" dirty="0" smtClean="0">
                <a:solidFill>
                  <a:schemeClr val="bg1"/>
                </a:solidFill>
                <a:latin typeface="Avenir Book" charset="0"/>
                <a:ea typeface="Avenir Book" charset="0"/>
                <a:cs typeface="Avenir Book" charset="0"/>
              </a:rPr>
              <a:t>E: </a:t>
            </a:r>
            <a:r>
              <a:rPr lang="en-US" sz="2000" cap="none" dirty="0" err="1" smtClean="0">
                <a:solidFill>
                  <a:schemeClr val="bg1"/>
                </a:solidFill>
                <a:latin typeface="Avenir Book" charset="0"/>
                <a:ea typeface="Avenir Book" charset="0"/>
                <a:cs typeface="Avenir Book" charset="0"/>
              </a:rPr>
              <a:t>info@waywodejurists.Com</a:t>
            </a:r>
            <a:endParaRPr lang="en-US" sz="2000" cap="none" dirty="0">
              <a:solidFill>
                <a:schemeClr val="bg1"/>
              </a:solidFill>
              <a:latin typeface="Avenir Book" charset="0"/>
              <a:ea typeface="Avenir Book" charset="0"/>
              <a:cs typeface="Avenir Book"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60572778"/>
              </p:ext>
            </p:extLst>
          </p:nvPr>
        </p:nvGraphicFramePr>
        <p:xfrm>
          <a:off x="2032000" y="719665"/>
          <a:ext cx="8128000" cy="1895197"/>
        </p:xfrm>
        <a:graphic>
          <a:graphicData uri="http://schemas.openxmlformats.org/drawingml/2006/table">
            <a:tbl>
              <a:tblPr firstRow="1" bandRow="1">
                <a:tableStyleId>{5C22544A-7EE6-4342-B048-85BDC9FD1C3A}</a:tableStyleId>
              </a:tblPr>
              <a:tblGrid>
                <a:gridCol w="8128000"/>
              </a:tblGrid>
              <a:tr h="1895197">
                <a:tc>
                  <a:txBody>
                    <a:bodyPr/>
                    <a:lstStyle/>
                    <a:p>
                      <a:pPr algn="ctr"/>
                      <a:endParaRPr lang="en-US" sz="2500" dirty="0" smtClean="0">
                        <a:solidFill>
                          <a:schemeClr val="accent2">
                            <a:lumMod val="50000"/>
                          </a:schemeClr>
                        </a:solidFill>
                        <a:latin typeface="Avenir Book" charset="0"/>
                        <a:ea typeface="Avenir Book" charset="0"/>
                        <a:cs typeface="Avenir Book" charset="0"/>
                      </a:endParaRPr>
                    </a:p>
                    <a:p>
                      <a:pPr algn="ctr"/>
                      <a:endParaRPr lang="en-US" sz="2500" dirty="0" smtClean="0">
                        <a:solidFill>
                          <a:schemeClr val="accent2">
                            <a:lumMod val="50000"/>
                          </a:schemeClr>
                        </a:solidFill>
                        <a:latin typeface="Avenir Book" charset="0"/>
                        <a:ea typeface="Avenir Book" charset="0"/>
                        <a:cs typeface="Avenir Book" charset="0"/>
                      </a:endParaRPr>
                    </a:p>
                    <a:p>
                      <a:pPr algn="ctr"/>
                      <a:r>
                        <a:rPr lang="en-US" sz="2500" dirty="0" smtClean="0">
                          <a:solidFill>
                            <a:schemeClr val="accent2">
                              <a:lumMod val="50000"/>
                            </a:schemeClr>
                          </a:solidFill>
                          <a:latin typeface="Avenir Book" charset="0"/>
                          <a:ea typeface="Avenir Book" charset="0"/>
                          <a:cs typeface="Avenir Book" charset="0"/>
                        </a:rPr>
                        <a:t>THANK YOU</a:t>
                      </a:r>
                      <a:endParaRPr lang="en-US" sz="2500" dirty="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1750379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16520332"/>
              </p:ext>
            </p:extLst>
          </p:nvPr>
        </p:nvGraphicFramePr>
        <p:xfrm>
          <a:off x="2071360" y="1043190"/>
          <a:ext cx="8746903" cy="47651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extLst>
              <p:ext uri="{D42A27DB-BD31-4B8C-83A1-F6EECF244321}">
                <p14:modId xmlns:p14="http://schemas.microsoft.com/office/powerpoint/2010/main" val="5076087"/>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p:nvPr>
            <p:extLst>
              <p:ext uri="{D42A27DB-BD31-4B8C-83A1-F6EECF244321}">
                <p14:modId xmlns:p14="http://schemas.microsoft.com/office/powerpoint/2010/main" val="2131623118"/>
              </p:ext>
            </p:extLst>
          </p:nvPr>
        </p:nvGraphicFramePr>
        <p:xfrm>
          <a:off x="866275" y="1411705"/>
          <a:ext cx="10202778" cy="47266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482481475"/>
              </p:ext>
            </p:extLst>
          </p:nvPr>
        </p:nvGraphicFramePr>
        <p:xfrm>
          <a:off x="2032000" y="719666"/>
          <a:ext cx="8128000" cy="396240"/>
        </p:xfrm>
        <a:graphic>
          <a:graphicData uri="http://schemas.openxmlformats.org/drawingml/2006/table">
            <a:tbl>
              <a:tblPr firstRow="1" bandRow="1">
                <a:tableStyleId>{5C22544A-7EE6-4342-B048-85BDC9FD1C3A}</a:tableStyleId>
              </a:tblPr>
              <a:tblGrid>
                <a:gridCol w="81280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accent2">
                              <a:lumMod val="50000"/>
                            </a:schemeClr>
                          </a:solidFill>
                          <a:latin typeface="Avenir Book" charset="0"/>
                          <a:ea typeface="Avenir Book" charset="0"/>
                          <a:cs typeface="Avenir Book" charset="0"/>
                        </a:rPr>
                        <a:t>Country-wise</a:t>
                      </a:r>
                      <a:r>
                        <a:rPr lang="en-US" sz="2000" b="1" baseline="0" dirty="0" smtClean="0">
                          <a:solidFill>
                            <a:schemeClr val="accent2">
                              <a:lumMod val="50000"/>
                            </a:schemeClr>
                          </a:solidFill>
                          <a:latin typeface="Avenir Book" charset="0"/>
                          <a:ea typeface="Avenir Book" charset="0"/>
                          <a:cs typeface="Avenir Book" charset="0"/>
                        </a:rPr>
                        <a:t> FDI flow in India during the FY 2018-19 (US$ million)</a:t>
                      </a:r>
                      <a:endParaRPr lang="en-US" sz="2000" b="1" dirty="0" smtClean="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3518101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605105716"/>
              </p:ext>
            </p:extLst>
          </p:nvPr>
        </p:nvGraphicFramePr>
        <p:xfrm>
          <a:off x="1155033" y="1299411"/>
          <a:ext cx="9994230" cy="483892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31623118"/>
              </p:ext>
            </p:extLst>
          </p:nvPr>
        </p:nvGraphicFramePr>
        <p:xfrm>
          <a:off x="2032000" y="719666"/>
          <a:ext cx="8128000" cy="403281"/>
        </p:xfrm>
        <a:graphic>
          <a:graphicData uri="http://schemas.openxmlformats.org/drawingml/2006/table">
            <a:tbl>
              <a:tblPr firstRow="1" bandRow="1">
                <a:tableStyleId>{5C22544A-7EE6-4342-B048-85BDC9FD1C3A}</a:tableStyleId>
              </a:tblPr>
              <a:tblGrid>
                <a:gridCol w="8128000"/>
              </a:tblGrid>
              <a:tr h="40328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schemeClr val="accent2">
                              <a:lumMod val="50000"/>
                            </a:schemeClr>
                          </a:solidFill>
                          <a:latin typeface="Avenir Book" charset="0"/>
                          <a:ea typeface="Avenir Book" charset="0"/>
                          <a:cs typeface="Avenir Book" charset="0"/>
                        </a:rPr>
                        <a:t>Industry-wise</a:t>
                      </a:r>
                      <a:r>
                        <a:rPr lang="en-US" sz="2000" b="1" baseline="0" dirty="0" smtClean="0">
                          <a:solidFill>
                            <a:schemeClr val="accent2">
                              <a:lumMod val="50000"/>
                            </a:schemeClr>
                          </a:solidFill>
                          <a:latin typeface="Avenir Book" charset="0"/>
                          <a:ea typeface="Avenir Book" charset="0"/>
                          <a:cs typeface="Avenir Book" charset="0"/>
                        </a:rPr>
                        <a:t> FDI flow in India during the FY 2018-19 (US$ million)</a:t>
                      </a:r>
                      <a:endParaRPr lang="en-US" sz="2000" b="1" dirty="0" smtClean="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147565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sz="4400" b="1" cap="none" dirty="0" smtClean="0">
                <a:solidFill>
                  <a:srgbClr val="FFC000"/>
                </a:solidFill>
                <a:latin typeface="Avenir Book" charset="0"/>
                <a:ea typeface="Avenir Book" charset="0"/>
                <a:cs typeface="Avenir Book" charset="0"/>
              </a:rPr>
              <a:t>FDI ENTRY PROCESS &amp; </a:t>
            </a:r>
            <a:r>
              <a:rPr lang="en-US" sz="4400" b="1" cap="none" dirty="0" smtClean="0">
                <a:solidFill>
                  <a:srgbClr val="55BAC5"/>
                </a:solidFill>
                <a:latin typeface="Avenir Book" charset="0"/>
                <a:ea typeface="Avenir Book" charset="0"/>
                <a:cs typeface="Avenir Book" charset="0"/>
              </a:rPr>
              <a:t>SUITABLE BUSINESS STRUCTURE</a:t>
            </a:r>
            <a:endParaRPr lang="en-US" sz="4400" cap="none" dirty="0">
              <a:solidFill>
                <a:srgbClr val="55BAC5"/>
              </a:solidFill>
              <a:latin typeface="Avenir Book" charset="0"/>
              <a:ea typeface="Avenir Book" charset="0"/>
              <a:cs typeface="Avenir Book" charset="0"/>
            </a:endParaRPr>
          </a:p>
        </p:txBody>
      </p:sp>
    </p:spTree>
    <p:extLst>
      <p:ext uri="{BB962C8B-B14F-4D97-AF65-F5344CB8AC3E}">
        <p14:creationId xmlns:p14="http://schemas.microsoft.com/office/powerpoint/2010/main" val="1354044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154641086"/>
              </p:ext>
            </p:extLst>
          </p:nvPr>
        </p:nvGraphicFramePr>
        <p:xfrm>
          <a:off x="1267326" y="1507958"/>
          <a:ext cx="9930063" cy="46522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3400925" y="802105"/>
            <a:ext cx="5662863" cy="523220"/>
          </a:xfrm>
          <a:prstGeom prst="rect">
            <a:avLst/>
          </a:prstGeom>
          <a:noFill/>
        </p:spPr>
        <p:txBody>
          <a:bodyPr wrap="square" rtlCol="0">
            <a:spAutoFit/>
          </a:bodyPr>
          <a:lstStyle/>
          <a:p>
            <a:pPr algn="ctr"/>
            <a:r>
              <a:rPr lang="en-US" sz="2800" b="1" dirty="0" smtClean="0">
                <a:solidFill>
                  <a:srgbClr val="55BAC5"/>
                </a:solidFill>
                <a:latin typeface="Avenir Book" charset="0"/>
                <a:ea typeface="Avenir Book" charset="0"/>
                <a:cs typeface="Avenir Book" charset="0"/>
              </a:rPr>
              <a:t>FDI ENTRY PROCESS</a:t>
            </a:r>
            <a:endParaRPr lang="en-US" sz="2800" b="1" dirty="0">
              <a:solidFill>
                <a:srgbClr val="55BAC5"/>
              </a:solidFill>
              <a:latin typeface="Avenir Book" charset="0"/>
              <a:ea typeface="Avenir Book" charset="0"/>
              <a:cs typeface="Avenir Book" charset="0"/>
            </a:endParaRPr>
          </a:p>
        </p:txBody>
      </p:sp>
    </p:spTree>
    <p:extLst>
      <p:ext uri="{BB962C8B-B14F-4D97-AF65-F5344CB8AC3E}">
        <p14:creationId xmlns:p14="http://schemas.microsoft.com/office/powerpoint/2010/main" val="1748450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456406961"/>
              </p:ext>
            </p:extLst>
          </p:nvPr>
        </p:nvGraphicFramePr>
        <p:xfrm>
          <a:off x="1074821" y="1072592"/>
          <a:ext cx="1033111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4604084" y="593558"/>
            <a:ext cx="954107" cy="369332"/>
          </a:xfrm>
          <a:prstGeom prst="rect">
            <a:avLst/>
          </a:prstGeom>
          <a:noFill/>
        </p:spPr>
        <p:txBody>
          <a:bodyPr wrap="none" rtlCol="0">
            <a:spAutoFit/>
          </a:bodyPr>
          <a:lstStyle/>
          <a:p>
            <a:r>
              <a:rPr lang="en-US" dirty="0" smtClean="0"/>
              <a:t>            </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64402582"/>
              </p:ext>
            </p:extLst>
          </p:nvPr>
        </p:nvGraphicFramePr>
        <p:xfrm>
          <a:off x="2176379" y="592050"/>
          <a:ext cx="8128000" cy="396240"/>
        </p:xfrm>
        <a:graphic>
          <a:graphicData uri="http://schemas.openxmlformats.org/drawingml/2006/table">
            <a:tbl>
              <a:tblPr firstRow="1" bandRow="1">
                <a:tableStyleId>{5C22544A-7EE6-4342-B048-85BDC9FD1C3A}</a:tableStyleId>
              </a:tblPr>
              <a:tblGrid>
                <a:gridCol w="8128000"/>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latin typeface="Avenir Book" charset="0"/>
                          <a:ea typeface="Avenir Book" charset="0"/>
                          <a:cs typeface="Avenir Book" charset="0"/>
                        </a:rPr>
                        <a:t>FIND OUT SUITABLE BUSINESS STRUCTURE FORM</a:t>
                      </a:r>
                    </a:p>
                  </a:txBody>
                  <a:tcPr>
                    <a:solidFill>
                      <a:srgbClr val="FFC000"/>
                    </a:solidFill>
                  </a:tcPr>
                </a:tc>
              </a:tr>
            </a:tbl>
          </a:graphicData>
        </a:graphic>
      </p:graphicFrame>
    </p:spTree>
    <p:extLst>
      <p:ext uri="{BB962C8B-B14F-4D97-AF65-F5344CB8AC3E}">
        <p14:creationId xmlns:p14="http://schemas.microsoft.com/office/powerpoint/2010/main" val="1384728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half" idx="18"/>
          </p:nvPr>
        </p:nvSpPr>
        <p:spPr>
          <a:xfrm>
            <a:off x="802106" y="705853"/>
            <a:ext cx="10828420" cy="5566610"/>
          </a:xfrm>
        </p:spPr>
        <p:txBody>
          <a:bodyPr/>
          <a:lstStyle/>
          <a:p>
            <a:endParaRPr lang="en-US" dirty="0"/>
          </a:p>
        </p:txBody>
      </p:sp>
      <p:graphicFrame>
        <p:nvGraphicFramePr>
          <p:cNvPr id="12" name="Diagram 11"/>
          <p:cNvGraphicFramePr/>
          <p:nvPr>
            <p:extLst>
              <p:ext uri="{D42A27DB-BD31-4B8C-83A1-F6EECF244321}">
                <p14:modId xmlns:p14="http://schemas.microsoft.com/office/powerpoint/2010/main" val="213463327"/>
              </p:ext>
            </p:extLst>
          </p:nvPr>
        </p:nvGraphicFramePr>
        <p:xfrm>
          <a:off x="1588167" y="1681479"/>
          <a:ext cx="9272337" cy="4590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867544972"/>
              </p:ext>
            </p:extLst>
          </p:nvPr>
        </p:nvGraphicFramePr>
        <p:xfrm>
          <a:off x="2032000" y="719666"/>
          <a:ext cx="8128000" cy="396240"/>
        </p:xfrm>
        <a:graphic>
          <a:graphicData uri="http://schemas.openxmlformats.org/drawingml/2006/table">
            <a:tbl>
              <a:tblPr firstRow="1" bandRow="1">
                <a:tableStyleId>{5C22544A-7EE6-4342-B048-85BDC9FD1C3A}</a:tableStyleId>
              </a:tblPr>
              <a:tblGrid>
                <a:gridCol w="8128000"/>
              </a:tblGrid>
              <a:tr h="370840">
                <a:tc>
                  <a:txBody>
                    <a:bodyPr/>
                    <a:lstStyle/>
                    <a:p>
                      <a:pPr algn="ctr"/>
                      <a:r>
                        <a:rPr lang="en-US" sz="2000" dirty="0" smtClean="0">
                          <a:solidFill>
                            <a:schemeClr val="accent2">
                              <a:lumMod val="50000"/>
                            </a:schemeClr>
                          </a:solidFill>
                          <a:latin typeface="Avenir Book" charset="0"/>
                          <a:ea typeface="Avenir Book" charset="0"/>
                          <a:cs typeface="Avenir Book" charset="0"/>
                        </a:rPr>
                        <a:t>INCORPORATED ENTITIES</a:t>
                      </a:r>
                      <a:endParaRPr lang="en-US" sz="2000" dirty="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546072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half" idx="18"/>
          </p:nvPr>
        </p:nvSpPr>
        <p:spPr>
          <a:xfrm>
            <a:off x="802106" y="705853"/>
            <a:ext cx="10828420" cy="5566610"/>
          </a:xfrm>
        </p:spPr>
        <p:txBody>
          <a:bodyPr/>
          <a:lstStyle/>
          <a:p>
            <a:endParaRPr lang="en-US" dirty="0"/>
          </a:p>
        </p:txBody>
      </p:sp>
      <p:graphicFrame>
        <p:nvGraphicFramePr>
          <p:cNvPr id="4" name="Diagram 3"/>
          <p:cNvGraphicFramePr/>
          <p:nvPr>
            <p:extLst>
              <p:ext uri="{D42A27DB-BD31-4B8C-83A1-F6EECF244321}">
                <p14:modId xmlns:p14="http://schemas.microsoft.com/office/powerpoint/2010/main" val="511622107"/>
              </p:ext>
            </p:extLst>
          </p:nvPr>
        </p:nvGraphicFramePr>
        <p:xfrm>
          <a:off x="802106" y="705854"/>
          <a:ext cx="10828420" cy="5678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Table 1"/>
          <p:cNvGraphicFramePr>
            <a:graphicFrameLocks noGrp="1"/>
          </p:cNvGraphicFramePr>
          <p:nvPr>
            <p:extLst>
              <p:ext uri="{D42A27DB-BD31-4B8C-83A1-F6EECF244321}">
                <p14:modId xmlns:p14="http://schemas.microsoft.com/office/powerpoint/2010/main" val="605105716"/>
              </p:ext>
            </p:extLst>
          </p:nvPr>
        </p:nvGraphicFramePr>
        <p:xfrm>
          <a:off x="2032000" y="719666"/>
          <a:ext cx="8128000" cy="396240"/>
        </p:xfrm>
        <a:graphic>
          <a:graphicData uri="http://schemas.openxmlformats.org/drawingml/2006/table">
            <a:tbl>
              <a:tblPr firstRow="1" bandRow="1">
                <a:tableStyleId>{5C22544A-7EE6-4342-B048-85BDC9FD1C3A}</a:tableStyleId>
              </a:tblPr>
              <a:tblGrid>
                <a:gridCol w="8128000"/>
              </a:tblGrid>
              <a:tr h="370840">
                <a:tc>
                  <a:txBody>
                    <a:bodyPr/>
                    <a:lstStyle/>
                    <a:p>
                      <a:pPr algn="ctr"/>
                      <a:r>
                        <a:rPr lang="en-US" sz="2000" dirty="0" smtClean="0">
                          <a:solidFill>
                            <a:schemeClr val="accent2">
                              <a:lumMod val="50000"/>
                            </a:schemeClr>
                          </a:solidFill>
                          <a:latin typeface="Avenir Book" charset="0"/>
                          <a:ea typeface="Avenir Book" charset="0"/>
                          <a:cs typeface="Avenir Book" charset="0"/>
                        </a:rPr>
                        <a:t>UNINCORPORATED ENTITIES</a:t>
                      </a:r>
                      <a:endParaRPr lang="en-US" sz="2000" dirty="0">
                        <a:solidFill>
                          <a:schemeClr val="accent2">
                            <a:lumMod val="50000"/>
                          </a:schemeClr>
                        </a:solidFill>
                        <a:latin typeface="Avenir Book" charset="0"/>
                        <a:ea typeface="Avenir Book" charset="0"/>
                        <a:cs typeface="Avenir Book" charset="0"/>
                      </a:endParaRPr>
                    </a:p>
                  </a:txBody>
                  <a:tcPr>
                    <a:solidFill>
                      <a:srgbClr val="FFC000"/>
                    </a:solidFill>
                  </a:tcPr>
                </a:tc>
              </a:tr>
            </a:tbl>
          </a:graphicData>
        </a:graphic>
      </p:graphicFrame>
    </p:spTree>
    <p:extLst>
      <p:ext uri="{BB962C8B-B14F-4D97-AF65-F5344CB8AC3E}">
        <p14:creationId xmlns:p14="http://schemas.microsoft.com/office/powerpoint/2010/main" val="4071105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1871</TotalTime>
  <Words>1328</Words>
  <Application>Microsoft Macintosh PowerPoint</Application>
  <PresentationFormat>Widescreen</PresentationFormat>
  <Paragraphs>105</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Avenir Book</vt:lpstr>
      <vt:lpstr>Calibri</vt:lpstr>
      <vt:lpstr>Times New Roman</vt:lpstr>
      <vt:lpstr>Tw Cen MT</vt:lpstr>
      <vt:lpstr>Wingdings 3</vt:lpstr>
      <vt:lpstr>Arial</vt:lpstr>
      <vt:lpstr>Droplet</vt:lpstr>
      <vt:lpstr>FDI IN MANUFACTURING SECTOR IN INDIA</vt:lpstr>
      <vt:lpstr>INDIA  THE GROWTH STORY </vt:lpstr>
      <vt:lpstr>PowerPoint Presentation</vt:lpstr>
      <vt:lpstr>PowerPoint Presentation</vt:lpstr>
      <vt:lpstr>FDI ENTRY PROCESS &amp; SUITABLE BUSINESS STRUCTURE</vt:lpstr>
      <vt:lpstr>PowerPoint Presentation</vt:lpstr>
      <vt:lpstr>PowerPoint Presentation</vt:lpstr>
      <vt:lpstr>PowerPoint Presentation</vt:lpstr>
      <vt:lpstr>PowerPoint Presentation</vt:lpstr>
      <vt:lpstr>PowerPoint Presentation</vt:lpstr>
      <vt:lpstr>MANUFACTURING SECTOR</vt:lpstr>
      <vt:lpstr>PowerPoint Presentation</vt:lpstr>
      <vt:lpstr>PowerPoint Presentation</vt:lpstr>
      <vt:lpstr>PowerPoint Presentation</vt:lpstr>
      <vt:lpstr>PowerPoint Presentation</vt:lpstr>
      <vt:lpstr>PowerPoint Presentation</vt:lpstr>
      <vt:lpstr>SETTING UP OF BUSINESS ENTITY FOR MANUFACTURING SECTOR</vt:lpstr>
      <vt:lpstr>PowerPoint Presentation</vt:lpstr>
      <vt:lpstr>PowerPoint Presentation</vt:lpstr>
      <vt:lpstr>Harish Malhotra  Partner Wywode Jurists New Delhi     I      Mumbai     I        Barcelona T: 011 49050196, 47586533 E: info@waywodejurists.Com</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EASE OF DOING BUSINESS IN INDIA</dc:title>
  <dc:creator>ca.manishmalhotra</dc:creator>
  <cp:lastModifiedBy>Microsoft Office User</cp:lastModifiedBy>
  <cp:revision>88</cp:revision>
  <dcterms:created xsi:type="dcterms:W3CDTF">2016-06-28T15:37:25Z</dcterms:created>
  <dcterms:modified xsi:type="dcterms:W3CDTF">2020-06-20T13:27:40Z</dcterms:modified>
</cp:coreProperties>
</file>